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4395" r:id="rId4"/>
  </p:sldMasterIdLst>
  <p:notesMasterIdLst>
    <p:notesMasterId r:id="rId26"/>
  </p:notesMasterIdLst>
  <p:handoutMasterIdLst>
    <p:handoutMasterId r:id="rId27"/>
  </p:handoutMasterIdLst>
  <p:sldIdLst>
    <p:sldId id="256" r:id="rId5"/>
    <p:sldId id="2147472311" r:id="rId6"/>
    <p:sldId id="2147472307" r:id="rId7"/>
    <p:sldId id="2147472308" r:id="rId8"/>
    <p:sldId id="2147472321" r:id="rId9"/>
    <p:sldId id="2147472322" r:id="rId10"/>
    <p:sldId id="2147472324" r:id="rId11"/>
    <p:sldId id="2147472323" r:id="rId12"/>
    <p:sldId id="2147472325" r:id="rId13"/>
    <p:sldId id="2147472316" r:id="rId14"/>
    <p:sldId id="2147472319" r:id="rId15"/>
    <p:sldId id="2147472326" r:id="rId16"/>
    <p:sldId id="2147472317" r:id="rId17"/>
    <p:sldId id="2147472318" r:id="rId18"/>
    <p:sldId id="2147472320" r:id="rId19"/>
    <p:sldId id="2147472309" r:id="rId20"/>
    <p:sldId id="2147472306" r:id="rId21"/>
    <p:sldId id="2147472310" r:id="rId22"/>
    <p:sldId id="2147472313" r:id="rId23"/>
    <p:sldId id="2147472314" r:id="rId24"/>
    <p:sldId id="2147472315" r:id="rId25"/>
  </p:sldIdLst>
  <p:sldSz cx="12192000" cy="6858000"/>
  <p:notesSz cx="9144000" cy="6858000"/>
  <p:embeddedFontLst>
    <p:embeddedFont>
      <p:font typeface="CiscoSansTT" panose="020B0503020201020303" pitchFamily="34" charset="0"/>
      <p:regular r:id="rId28"/>
      <p:bold r:id="rId29"/>
      <p:italic r:id="rId30"/>
      <p:boldItalic r:id="rId31"/>
    </p:embeddedFont>
    <p:embeddedFont>
      <p:font typeface="CiscoSansTT Light" panose="020B0503020201020303" pitchFamily="34" charset="0"/>
      <p:regular r:id="rId32"/>
      <p:italic r:id="rId33"/>
    </p:embeddedFont>
    <p:embeddedFont>
      <p:font typeface="CiscoSansTT Medium" panose="020B0903020201020303" pitchFamily="34" charset="0"/>
      <p:regular r:id="rId34"/>
      <p:bold r:id="rId35"/>
      <p:italic r:id="rId36"/>
      <p:boldItalic r:id="rId37"/>
    </p:embeddedFont>
  </p:embeddedFontLst>
  <p:defaultTextStyle>
    <a:defPPr>
      <a:defRPr lang="en-US"/>
    </a:defPPr>
    <a:lvl1pPr marL="0" algn="l" defTabSz="926372" rtl="0" eaLnBrk="1" latinLnBrk="0" hangingPunct="1">
      <a:defRPr sz="1824"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us Norton (angnorto)" initials="A(" lastIdx="7" clrIdx="0">
    <p:extLst>
      <p:ext uri="{19B8F6BF-5375-455C-9EA6-DF929625EA0E}">
        <p15:presenceInfo xmlns:p15="http://schemas.microsoft.com/office/powerpoint/2012/main" userId="S::angnorto@cisco.com::fc509e09-e50d-4d98-891c-14d7445e2f9f" providerId="AD"/>
      </p:ext>
    </p:extLst>
  </p:cmAuthor>
  <p:cmAuthor id="2" name="Courtenay Godshall" initials="CG" lastIdx="4" clrIdx="1">
    <p:extLst>
      <p:ext uri="{19B8F6BF-5375-455C-9EA6-DF929625EA0E}">
        <p15:presenceInfo xmlns:p15="http://schemas.microsoft.com/office/powerpoint/2012/main" userId="S::cgodshal@cisco.com::342581a9-be68-48e2-b084-8fa96b72feca" providerId="AD"/>
      </p:ext>
    </p:extLst>
  </p:cmAuthor>
  <p:cmAuthor id="3" name="Vinod Muthukrishnan (vinodmk)" initials="V(" lastIdx="1" clrIdx="2">
    <p:extLst>
      <p:ext uri="{19B8F6BF-5375-455C-9EA6-DF929625EA0E}">
        <p15:presenceInfo xmlns:p15="http://schemas.microsoft.com/office/powerpoint/2012/main" userId="S::vinodmk@cisco.com::087e0b5f-5e83-4db6-ba57-924f619e97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1212"/>
    <a:srgbClr val="FBBD23"/>
    <a:srgbClr val="82CF5F"/>
    <a:srgbClr val="B4E29F"/>
    <a:srgbClr val="05935B"/>
    <a:srgbClr val="83CF5F"/>
    <a:srgbClr val="008F5C"/>
    <a:srgbClr val="E5E5E5"/>
    <a:srgbClr val="0872F0"/>
    <a:srgbClr val="0788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D8E547-135C-4841-B7A4-536D9463564E}" v="15" dt="2023-04-11T18:06:03.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3820" autoAdjust="0"/>
  </p:normalViewPr>
  <p:slideViewPr>
    <p:cSldViewPr snapToGrid="0">
      <p:cViewPr>
        <p:scale>
          <a:sx n="66" d="100"/>
          <a:sy n="66" d="100"/>
        </p:scale>
        <p:origin x="644" y="3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y McLellan (bmclella)" userId="a9dd2eb6-1741-4876-aef8-b281f0cf158d" providerId="ADAL" clId="{A5FF2F1F-D502-4DA1-9CC6-49F5959B9023}"/>
    <pc:docChg chg="addSld modSld sldOrd">
      <pc:chgData name="Barry McLellan (bmclella)" userId="a9dd2eb6-1741-4876-aef8-b281f0cf158d" providerId="ADAL" clId="{A5FF2F1F-D502-4DA1-9CC6-49F5959B9023}" dt="2023-03-29T15:30:14.812" v="28" actId="20577"/>
      <pc:docMkLst>
        <pc:docMk/>
      </pc:docMkLst>
      <pc:sldChg chg="add ord">
        <pc:chgData name="Barry McLellan (bmclella)" userId="a9dd2eb6-1741-4876-aef8-b281f0cf158d" providerId="ADAL" clId="{A5FF2F1F-D502-4DA1-9CC6-49F5959B9023}" dt="2023-03-29T15:10:21.442" v="2"/>
        <pc:sldMkLst>
          <pc:docMk/>
          <pc:sldMk cId="1674361670" sldId="2147472326"/>
        </pc:sldMkLst>
      </pc:sldChg>
      <pc:sldChg chg="modSp add mod">
        <pc:chgData name="Barry McLellan (bmclella)" userId="a9dd2eb6-1741-4876-aef8-b281f0cf158d" providerId="ADAL" clId="{A5FF2F1F-D502-4DA1-9CC6-49F5959B9023}" dt="2023-03-29T15:30:02.677" v="20" actId="20577"/>
        <pc:sldMkLst>
          <pc:docMk/>
          <pc:sldMk cId="2061662531" sldId="2147472343"/>
        </pc:sldMkLst>
        <pc:spChg chg="mod">
          <ac:chgData name="Barry McLellan (bmclella)" userId="a9dd2eb6-1741-4876-aef8-b281f0cf158d" providerId="ADAL" clId="{A5FF2F1F-D502-4DA1-9CC6-49F5959B9023}" dt="2023-03-29T15:30:02.677" v="20" actId="20577"/>
          <ac:spMkLst>
            <pc:docMk/>
            <pc:sldMk cId="2061662531" sldId="2147472343"/>
            <ac:spMk id="9" creationId="{682376CD-56D9-A908-BCA0-E520A036E885}"/>
          </ac:spMkLst>
        </pc:spChg>
      </pc:sldChg>
      <pc:sldChg chg="add">
        <pc:chgData name="Barry McLellan (bmclella)" userId="a9dd2eb6-1741-4876-aef8-b281f0cf158d" providerId="ADAL" clId="{A5FF2F1F-D502-4DA1-9CC6-49F5959B9023}" dt="2023-03-29T15:29:53.076" v="12"/>
        <pc:sldMkLst>
          <pc:docMk/>
          <pc:sldMk cId="4015341307" sldId="2147472344"/>
        </pc:sldMkLst>
      </pc:sldChg>
      <pc:sldChg chg="add">
        <pc:chgData name="Barry McLellan (bmclella)" userId="a9dd2eb6-1741-4876-aef8-b281f0cf158d" providerId="ADAL" clId="{A5FF2F1F-D502-4DA1-9CC6-49F5959B9023}" dt="2023-03-29T15:12:47.779" v="4"/>
        <pc:sldMkLst>
          <pc:docMk/>
          <pc:sldMk cId="3681749015" sldId="2147472345"/>
        </pc:sldMkLst>
      </pc:sldChg>
      <pc:sldChg chg="add">
        <pc:chgData name="Barry McLellan (bmclella)" userId="a9dd2eb6-1741-4876-aef8-b281f0cf158d" providerId="ADAL" clId="{A5FF2F1F-D502-4DA1-9CC6-49F5959B9023}" dt="2023-03-29T15:12:54.747" v="5"/>
        <pc:sldMkLst>
          <pc:docMk/>
          <pc:sldMk cId="800980736" sldId="2147472346"/>
        </pc:sldMkLst>
      </pc:sldChg>
      <pc:sldChg chg="modSp add mod">
        <pc:chgData name="Barry McLellan (bmclella)" userId="a9dd2eb6-1741-4876-aef8-b281f0cf158d" providerId="ADAL" clId="{A5FF2F1F-D502-4DA1-9CC6-49F5959B9023}" dt="2023-03-29T15:30:14.812" v="28" actId="20577"/>
        <pc:sldMkLst>
          <pc:docMk/>
          <pc:sldMk cId="1226096415" sldId="2147472347"/>
        </pc:sldMkLst>
        <pc:spChg chg="mod">
          <ac:chgData name="Barry McLellan (bmclella)" userId="a9dd2eb6-1741-4876-aef8-b281f0cf158d" providerId="ADAL" clId="{A5FF2F1F-D502-4DA1-9CC6-49F5959B9023}" dt="2023-03-29T15:30:14.812" v="28" actId="20577"/>
          <ac:spMkLst>
            <pc:docMk/>
            <pc:sldMk cId="1226096415" sldId="2147472347"/>
            <ac:spMk id="8" creationId="{4833CBDD-10C0-D84A-0BB9-545B1E7FDC07}"/>
          </ac:spMkLst>
        </pc:spChg>
      </pc:sldChg>
      <pc:sldChg chg="add">
        <pc:chgData name="Barry McLellan (bmclella)" userId="a9dd2eb6-1741-4876-aef8-b281f0cf158d" providerId="ADAL" clId="{A5FF2F1F-D502-4DA1-9CC6-49F5959B9023}" dt="2023-03-29T15:13:04.697" v="7"/>
        <pc:sldMkLst>
          <pc:docMk/>
          <pc:sldMk cId="1934252174" sldId="2147472348"/>
        </pc:sldMkLst>
      </pc:sldChg>
      <pc:sldChg chg="add">
        <pc:chgData name="Barry McLellan (bmclella)" userId="a9dd2eb6-1741-4876-aef8-b281f0cf158d" providerId="ADAL" clId="{A5FF2F1F-D502-4DA1-9CC6-49F5959B9023}" dt="2023-03-29T15:13:09.434" v="8"/>
        <pc:sldMkLst>
          <pc:docMk/>
          <pc:sldMk cId="2329351266" sldId="2147472349"/>
        </pc:sldMkLst>
      </pc:sldChg>
      <pc:sldChg chg="add ord">
        <pc:chgData name="Barry McLellan (bmclella)" userId="a9dd2eb6-1741-4876-aef8-b281f0cf158d" providerId="ADAL" clId="{A5FF2F1F-D502-4DA1-9CC6-49F5959B9023}" dt="2023-03-29T15:13:16.545" v="11"/>
        <pc:sldMkLst>
          <pc:docMk/>
          <pc:sldMk cId="671197277" sldId="2147472350"/>
        </pc:sldMkLst>
      </pc:sldChg>
    </pc:docChg>
  </pc:docChgLst>
  <pc:docChgLst>
    <pc:chgData name="Barry McLellan (bmclella)" userId="a9dd2eb6-1741-4876-aef8-b281f0cf158d" providerId="ADAL" clId="{65D8E547-135C-4841-B7A4-536D9463564E}"/>
    <pc:docChg chg="undo custSel addSld delSld modSld sldOrd">
      <pc:chgData name="Barry McLellan (bmclella)" userId="a9dd2eb6-1741-4876-aef8-b281f0cf158d" providerId="ADAL" clId="{65D8E547-135C-4841-B7A4-536D9463564E}" dt="2023-04-11T18:14:14.111" v="2730" actId="6549"/>
      <pc:docMkLst>
        <pc:docMk/>
      </pc:docMkLst>
      <pc:sldChg chg="delSp modSp mod">
        <pc:chgData name="Barry McLellan (bmclella)" userId="a9dd2eb6-1741-4876-aef8-b281f0cf158d" providerId="ADAL" clId="{65D8E547-135C-4841-B7A4-536D9463564E}" dt="2023-04-10T16:49:07.763" v="186" actId="14100"/>
        <pc:sldMkLst>
          <pc:docMk/>
          <pc:sldMk cId="2456567729" sldId="256"/>
        </pc:sldMkLst>
        <pc:spChg chg="del">
          <ac:chgData name="Barry McLellan (bmclella)" userId="a9dd2eb6-1741-4876-aef8-b281f0cf158d" providerId="ADAL" clId="{65D8E547-135C-4841-B7A4-536D9463564E}" dt="2023-04-10T16:41:49.319" v="1" actId="478"/>
          <ac:spMkLst>
            <pc:docMk/>
            <pc:sldMk cId="2456567729" sldId="256"/>
            <ac:spMk id="6" creationId="{BE836CC3-A055-3843-BB13-E905E2094FF7}"/>
          </ac:spMkLst>
        </pc:spChg>
        <pc:spChg chg="del">
          <ac:chgData name="Barry McLellan (bmclella)" userId="a9dd2eb6-1741-4876-aef8-b281f0cf158d" providerId="ADAL" clId="{65D8E547-135C-4841-B7A4-536D9463564E}" dt="2023-04-10T16:41:46.595" v="0" actId="478"/>
          <ac:spMkLst>
            <pc:docMk/>
            <pc:sldMk cId="2456567729" sldId="256"/>
            <ac:spMk id="7" creationId="{757076F6-DEDA-6340-90A3-C378BC23C014}"/>
          </ac:spMkLst>
        </pc:spChg>
        <pc:spChg chg="mod">
          <ac:chgData name="Barry McLellan (bmclella)" userId="a9dd2eb6-1741-4876-aef8-b281f0cf158d" providerId="ADAL" clId="{65D8E547-135C-4841-B7A4-536D9463564E}" dt="2023-04-10T16:49:07.763" v="186" actId="14100"/>
          <ac:spMkLst>
            <pc:docMk/>
            <pc:sldMk cId="2456567729" sldId="256"/>
            <ac:spMk id="11" creationId="{571FA0CF-F09A-6641-9441-F9E91AC64F37}"/>
          </ac:spMkLst>
        </pc:spChg>
      </pc:sldChg>
      <pc:sldChg chg="del">
        <pc:chgData name="Barry McLellan (bmclella)" userId="a9dd2eb6-1741-4876-aef8-b281f0cf158d" providerId="ADAL" clId="{65D8E547-135C-4841-B7A4-536D9463564E}" dt="2023-04-10T16:41:54.346" v="2" actId="47"/>
        <pc:sldMkLst>
          <pc:docMk/>
          <pc:sldMk cId="0" sldId="300"/>
        </pc:sldMkLst>
      </pc:sldChg>
      <pc:sldChg chg="del">
        <pc:chgData name="Barry McLellan (bmclella)" userId="a9dd2eb6-1741-4876-aef8-b281f0cf158d" providerId="ADAL" clId="{65D8E547-135C-4841-B7A4-536D9463564E}" dt="2023-04-10T16:41:54.346" v="2" actId="47"/>
        <pc:sldMkLst>
          <pc:docMk/>
          <pc:sldMk cId="2069331942" sldId="2147469806"/>
        </pc:sldMkLst>
      </pc:sldChg>
      <pc:sldChg chg="del">
        <pc:chgData name="Barry McLellan (bmclella)" userId="a9dd2eb6-1741-4876-aef8-b281f0cf158d" providerId="ADAL" clId="{65D8E547-135C-4841-B7A4-536D9463564E}" dt="2023-04-10T16:41:54.346" v="2" actId="47"/>
        <pc:sldMkLst>
          <pc:docMk/>
          <pc:sldMk cId="4256717409" sldId="2147469821"/>
        </pc:sldMkLst>
      </pc:sldChg>
      <pc:sldChg chg="del">
        <pc:chgData name="Barry McLellan (bmclella)" userId="a9dd2eb6-1741-4876-aef8-b281f0cf158d" providerId="ADAL" clId="{65D8E547-135C-4841-B7A4-536D9463564E}" dt="2023-04-10T16:41:54.346" v="2" actId="47"/>
        <pc:sldMkLst>
          <pc:docMk/>
          <pc:sldMk cId="298369957" sldId="2147469822"/>
        </pc:sldMkLst>
      </pc:sldChg>
      <pc:sldChg chg="del">
        <pc:chgData name="Barry McLellan (bmclella)" userId="a9dd2eb6-1741-4876-aef8-b281f0cf158d" providerId="ADAL" clId="{65D8E547-135C-4841-B7A4-536D9463564E}" dt="2023-04-10T16:41:54.346" v="2" actId="47"/>
        <pc:sldMkLst>
          <pc:docMk/>
          <pc:sldMk cId="1255963023" sldId="2147469823"/>
        </pc:sldMkLst>
      </pc:sldChg>
      <pc:sldChg chg="del">
        <pc:chgData name="Barry McLellan (bmclella)" userId="a9dd2eb6-1741-4876-aef8-b281f0cf158d" providerId="ADAL" clId="{65D8E547-135C-4841-B7A4-536D9463564E}" dt="2023-04-10T16:41:54.346" v="2" actId="47"/>
        <pc:sldMkLst>
          <pc:docMk/>
          <pc:sldMk cId="596589555" sldId="2147469824"/>
        </pc:sldMkLst>
      </pc:sldChg>
      <pc:sldChg chg="del">
        <pc:chgData name="Barry McLellan (bmclella)" userId="a9dd2eb6-1741-4876-aef8-b281f0cf158d" providerId="ADAL" clId="{65D8E547-135C-4841-B7A4-536D9463564E}" dt="2023-04-10T16:41:54.346" v="2" actId="47"/>
        <pc:sldMkLst>
          <pc:docMk/>
          <pc:sldMk cId="4056086949" sldId="2147469825"/>
        </pc:sldMkLst>
      </pc:sldChg>
      <pc:sldChg chg="del">
        <pc:chgData name="Barry McLellan (bmclella)" userId="a9dd2eb6-1741-4876-aef8-b281f0cf158d" providerId="ADAL" clId="{65D8E547-135C-4841-B7A4-536D9463564E}" dt="2023-04-10T16:41:54.346" v="2" actId="47"/>
        <pc:sldMkLst>
          <pc:docMk/>
          <pc:sldMk cId="1509141091" sldId="2147469829"/>
        </pc:sldMkLst>
      </pc:sldChg>
      <pc:sldChg chg="del">
        <pc:chgData name="Barry McLellan (bmclella)" userId="a9dd2eb6-1741-4876-aef8-b281f0cf158d" providerId="ADAL" clId="{65D8E547-135C-4841-B7A4-536D9463564E}" dt="2023-04-10T16:41:54.346" v="2" actId="47"/>
        <pc:sldMkLst>
          <pc:docMk/>
          <pc:sldMk cId="1011888589" sldId="2147469836"/>
        </pc:sldMkLst>
      </pc:sldChg>
      <pc:sldChg chg="del">
        <pc:chgData name="Barry McLellan (bmclella)" userId="a9dd2eb6-1741-4876-aef8-b281f0cf158d" providerId="ADAL" clId="{65D8E547-135C-4841-B7A4-536D9463564E}" dt="2023-04-10T16:41:54.346" v="2" actId="47"/>
        <pc:sldMkLst>
          <pc:docMk/>
          <pc:sldMk cId="4123136701" sldId="2147469837"/>
        </pc:sldMkLst>
      </pc:sldChg>
      <pc:sldChg chg="del">
        <pc:chgData name="Barry McLellan (bmclella)" userId="a9dd2eb6-1741-4876-aef8-b281f0cf158d" providerId="ADAL" clId="{65D8E547-135C-4841-B7A4-536D9463564E}" dt="2023-04-10T16:41:54.346" v="2" actId="47"/>
        <pc:sldMkLst>
          <pc:docMk/>
          <pc:sldMk cId="454054133" sldId="2147471045"/>
        </pc:sldMkLst>
      </pc:sldChg>
      <pc:sldChg chg="del">
        <pc:chgData name="Barry McLellan (bmclella)" userId="a9dd2eb6-1741-4876-aef8-b281f0cf158d" providerId="ADAL" clId="{65D8E547-135C-4841-B7A4-536D9463564E}" dt="2023-04-10T16:41:54.346" v="2" actId="47"/>
        <pc:sldMkLst>
          <pc:docMk/>
          <pc:sldMk cId="334313192" sldId="2147471073"/>
        </pc:sldMkLst>
      </pc:sldChg>
      <pc:sldChg chg="del">
        <pc:chgData name="Barry McLellan (bmclella)" userId="a9dd2eb6-1741-4876-aef8-b281f0cf158d" providerId="ADAL" clId="{65D8E547-135C-4841-B7A4-536D9463564E}" dt="2023-04-10T16:41:54.346" v="2" actId="47"/>
        <pc:sldMkLst>
          <pc:docMk/>
          <pc:sldMk cId="1791471813" sldId="2147471074"/>
        </pc:sldMkLst>
      </pc:sldChg>
      <pc:sldChg chg="del">
        <pc:chgData name="Barry McLellan (bmclella)" userId="a9dd2eb6-1741-4876-aef8-b281f0cf158d" providerId="ADAL" clId="{65D8E547-135C-4841-B7A4-536D9463564E}" dt="2023-04-10T16:41:54.346" v="2" actId="47"/>
        <pc:sldMkLst>
          <pc:docMk/>
          <pc:sldMk cId="3233368790" sldId="2147471077"/>
        </pc:sldMkLst>
      </pc:sldChg>
      <pc:sldChg chg="del">
        <pc:chgData name="Barry McLellan (bmclella)" userId="a9dd2eb6-1741-4876-aef8-b281f0cf158d" providerId="ADAL" clId="{65D8E547-135C-4841-B7A4-536D9463564E}" dt="2023-04-10T16:41:54.346" v="2" actId="47"/>
        <pc:sldMkLst>
          <pc:docMk/>
          <pc:sldMk cId="3269237657" sldId="2147472138"/>
        </pc:sldMkLst>
      </pc:sldChg>
      <pc:sldChg chg="del">
        <pc:chgData name="Barry McLellan (bmclella)" userId="a9dd2eb6-1741-4876-aef8-b281f0cf158d" providerId="ADAL" clId="{65D8E547-135C-4841-B7A4-536D9463564E}" dt="2023-04-10T16:42:01.476" v="4" actId="47"/>
        <pc:sldMkLst>
          <pc:docMk/>
          <pc:sldMk cId="4015724740" sldId="2147472305"/>
        </pc:sldMkLst>
      </pc:sldChg>
      <pc:sldChg chg="addSp delSp modSp new mod ord">
        <pc:chgData name="Barry McLellan (bmclella)" userId="a9dd2eb6-1741-4876-aef8-b281f0cf158d" providerId="ADAL" clId="{65D8E547-135C-4841-B7A4-536D9463564E}" dt="2023-04-11T02:21:26.156" v="1846" actId="6549"/>
        <pc:sldMkLst>
          <pc:docMk/>
          <pc:sldMk cId="3036876806" sldId="2147472306"/>
        </pc:sldMkLst>
        <pc:spChg chg="del">
          <ac:chgData name="Barry McLellan (bmclella)" userId="a9dd2eb6-1741-4876-aef8-b281f0cf158d" providerId="ADAL" clId="{65D8E547-135C-4841-B7A4-536D9463564E}" dt="2023-04-10T16:42:06.387" v="5" actId="478"/>
          <ac:spMkLst>
            <pc:docMk/>
            <pc:sldMk cId="3036876806" sldId="2147472306"/>
            <ac:spMk id="2" creationId="{4CF00F13-48F6-87BB-CE07-5FBAA2F7018E}"/>
          </ac:spMkLst>
        </pc:spChg>
        <pc:spChg chg="del">
          <ac:chgData name="Barry McLellan (bmclella)" userId="a9dd2eb6-1741-4876-aef8-b281f0cf158d" providerId="ADAL" clId="{65D8E547-135C-4841-B7A4-536D9463564E}" dt="2023-04-10T16:42:06.387" v="5" actId="478"/>
          <ac:spMkLst>
            <pc:docMk/>
            <pc:sldMk cId="3036876806" sldId="2147472306"/>
            <ac:spMk id="3" creationId="{67FFB264-3AE4-09E5-5A54-52EB2E68E3D1}"/>
          </ac:spMkLst>
        </pc:spChg>
        <pc:spChg chg="del">
          <ac:chgData name="Barry McLellan (bmclella)" userId="a9dd2eb6-1741-4876-aef8-b281f0cf158d" providerId="ADAL" clId="{65D8E547-135C-4841-B7A4-536D9463564E}" dt="2023-04-10T16:42:06.387" v="5" actId="478"/>
          <ac:spMkLst>
            <pc:docMk/>
            <pc:sldMk cId="3036876806" sldId="2147472306"/>
            <ac:spMk id="4" creationId="{05131882-E38B-4E7F-98D2-EB64C330C644}"/>
          </ac:spMkLst>
        </pc:spChg>
        <pc:spChg chg="del">
          <ac:chgData name="Barry McLellan (bmclella)" userId="a9dd2eb6-1741-4876-aef8-b281f0cf158d" providerId="ADAL" clId="{65D8E547-135C-4841-B7A4-536D9463564E}" dt="2023-04-10T16:42:06.387" v="5" actId="478"/>
          <ac:spMkLst>
            <pc:docMk/>
            <pc:sldMk cId="3036876806" sldId="2147472306"/>
            <ac:spMk id="5" creationId="{52BA394C-569D-02DC-C3B8-CBACCB1625D0}"/>
          </ac:spMkLst>
        </pc:spChg>
        <pc:spChg chg="del">
          <ac:chgData name="Barry McLellan (bmclella)" userId="a9dd2eb6-1741-4876-aef8-b281f0cf158d" providerId="ADAL" clId="{65D8E547-135C-4841-B7A4-536D9463564E}" dt="2023-04-10T16:42:06.387" v="5" actId="478"/>
          <ac:spMkLst>
            <pc:docMk/>
            <pc:sldMk cId="3036876806" sldId="2147472306"/>
            <ac:spMk id="6" creationId="{7895E587-6484-4B00-7F9B-0C42A17E1954}"/>
          </ac:spMkLst>
        </pc:spChg>
        <pc:spChg chg="del">
          <ac:chgData name="Barry McLellan (bmclella)" userId="a9dd2eb6-1741-4876-aef8-b281f0cf158d" providerId="ADAL" clId="{65D8E547-135C-4841-B7A4-536D9463564E}" dt="2023-04-10T16:42:06.387" v="5" actId="478"/>
          <ac:spMkLst>
            <pc:docMk/>
            <pc:sldMk cId="3036876806" sldId="2147472306"/>
            <ac:spMk id="7" creationId="{29AE5AC5-2724-665E-398B-C5A8D8FD1368}"/>
          </ac:spMkLst>
        </pc:spChg>
        <pc:spChg chg="del">
          <ac:chgData name="Barry McLellan (bmclella)" userId="a9dd2eb6-1741-4876-aef8-b281f0cf158d" providerId="ADAL" clId="{65D8E547-135C-4841-B7A4-536D9463564E}" dt="2023-04-10T16:42:06.387" v="5" actId="478"/>
          <ac:spMkLst>
            <pc:docMk/>
            <pc:sldMk cId="3036876806" sldId="2147472306"/>
            <ac:spMk id="8" creationId="{87228FD8-A9A1-88B8-6DB2-F44A241E2AAF}"/>
          </ac:spMkLst>
        </pc:spChg>
        <pc:spChg chg="del">
          <ac:chgData name="Barry McLellan (bmclella)" userId="a9dd2eb6-1741-4876-aef8-b281f0cf158d" providerId="ADAL" clId="{65D8E547-135C-4841-B7A4-536D9463564E}" dt="2023-04-10T16:42:06.387" v="5" actId="478"/>
          <ac:spMkLst>
            <pc:docMk/>
            <pc:sldMk cId="3036876806" sldId="2147472306"/>
            <ac:spMk id="9" creationId="{EC3551CA-4956-E84B-14B8-5E36FD986DA7}"/>
          </ac:spMkLst>
        </pc:spChg>
        <pc:spChg chg="del">
          <ac:chgData name="Barry McLellan (bmclella)" userId="a9dd2eb6-1741-4876-aef8-b281f0cf158d" providerId="ADAL" clId="{65D8E547-135C-4841-B7A4-536D9463564E}" dt="2023-04-10T16:42:06.387" v="5" actId="478"/>
          <ac:spMkLst>
            <pc:docMk/>
            <pc:sldMk cId="3036876806" sldId="2147472306"/>
            <ac:spMk id="10" creationId="{9C9A617D-16FD-9528-7A2C-4B033BB4D623}"/>
          </ac:spMkLst>
        </pc:spChg>
        <pc:spChg chg="del">
          <ac:chgData name="Barry McLellan (bmclella)" userId="a9dd2eb6-1741-4876-aef8-b281f0cf158d" providerId="ADAL" clId="{65D8E547-135C-4841-B7A4-536D9463564E}" dt="2023-04-10T16:42:06.387" v="5" actId="478"/>
          <ac:spMkLst>
            <pc:docMk/>
            <pc:sldMk cId="3036876806" sldId="2147472306"/>
            <ac:spMk id="11" creationId="{161EC589-B311-B63D-DC2D-B57452A93E59}"/>
          </ac:spMkLst>
        </pc:spChg>
        <pc:spChg chg="del">
          <ac:chgData name="Barry McLellan (bmclella)" userId="a9dd2eb6-1741-4876-aef8-b281f0cf158d" providerId="ADAL" clId="{65D8E547-135C-4841-B7A4-536D9463564E}" dt="2023-04-10T16:42:06.387" v="5" actId="478"/>
          <ac:spMkLst>
            <pc:docMk/>
            <pc:sldMk cId="3036876806" sldId="2147472306"/>
            <ac:spMk id="12" creationId="{83EAC107-9161-596C-8B1E-6F2E069EE54F}"/>
          </ac:spMkLst>
        </pc:spChg>
        <pc:spChg chg="del">
          <ac:chgData name="Barry McLellan (bmclella)" userId="a9dd2eb6-1741-4876-aef8-b281f0cf158d" providerId="ADAL" clId="{65D8E547-135C-4841-B7A4-536D9463564E}" dt="2023-04-10T16:42:06.387" v="5" actId="478"/>
          <ac:spMkLst>
            <pc:docMk/>
            <pc:sldMk cId="3036876806" sldId="2147472306"/>
            <ac:spMk id="13" creationId="{167E040A-4ADA-7D2D-BC6B-792F6336F9B6}"/>
          </ac:spMkLst>
        </pc:spChg>
        <pc:spChg chg="del">
          <ac:chgData name="Barry McLellan (bmclella)" userId="a9dd2eb6-1741-4876-aef8-b281f0cf158d" providerId="ADAL" clId="{65D8E547-135C-4841-B7A4-536D9463564E}" dt="2023-04-10T16:42:06.387" v="5" actId="478"/>
          <ac:spMkLst>
            <pc:docMk/>
            <pc:sldMk cId="3036876806" sldId="2147472306"/>
            <ac:spMk id="14" creationId="{5464BA72-400B-5C8B-4D2F-07A468EDC228}"/>
          </ac:spMkLst>
        </pc:spChg>
        <pc:spChg chg="del">
          <ac:chgData name="Barry McLellan (bmclella)" userId="a9dd2eb6-1741-4876-aef8-b281f0cf158d" providerId="ADAL" clId="{65D8E547-135C-4841-B7A4-536D9463564E}" dt="2023-04-10T16:42:06.387" v="5" actId="478"/>
          <ac:spMkLst>
            <pc:docMk/>
            <pc:sldMk cId="3036876806" sldId="2147472306"/>
            <ac:spMk id="15" creationId="{0948B86A-E603-3B14-A3CA-0C4E2BB06B3C}"/>
          </ac:spMkLst>
        </pc:spChg>
        <pc:spChg chg="del">
          <ac:chgData name="Barry McLellan (bmclella)" userId="a9dd2eb6-1741-4876-aef8-b281f0cf158d" providerId="ADAL" clId="{65D8E547-135C-4841-B7A4-536D9463564E}" dt="2023-04-10T16:42:06.387" v="5" actId="478"/>
          <ac:spMkLst>
            <pc:docMk/>
            <pc:sldMk cId="3036876806" sldId="2147472306"/>
            <ac:spMk id="16" creationId="{23DE8F28-2EF9-7992-B9F5-AF83E33DD4DB}"/>
          </ac:spMkLst>
        </pc:spChg>
        <pc:spChg chg="del">
          <ac:chgData name="Barry McLellan (bmclella)" userId="a9dd2eb6-1741-4876-aef8-b281f0cf158d" providerId="ADAL" clId="{65D8E547-135C-4841-B7A4-536D9463564E}" dt="2023-04-10T16:42:06.387" v="5" actId="478"/>
          <ac:spMkLst>
            <pc:docMk/>
            <pc:sldMk cId="3036876806" sldId="2147472306"/>
            <ac:spMk id="17" creationId="{F4807A8F-B147-6AFC-AC66-ADFFFC35F403}"/>
          </ac:spMkLst>
        </pc:spChg>
        <pc:spChg chg="add mod">
          <ac:chgData name="Barry McLellan (bmclella)" userId="a9dd2eb6-1741-4876-aef8-b281f0cf158d" providerId="ADAL" clId="{65D8E547-135C-4841-B7A4-536D9463564E}" dt="2023-04-11T02:21:26.156" v="1846" actId="6549"/>
          <ac:spMkLst>
            <pc:docMk/>
            <pc:sldMk cId="3036876806" sldId="2147472306"/>
            <ac:spMk id="19" creationId="{9288E746-545B-D21C-E7DE-714FE3A2DAF7}"/>
          </ac:spMkLst>
        </pc:spChg>
        <pc:spChg chg="add mod">
          <ac:chgData name="Barry McLellan (bmclella)" userId="a9dd2eb6-1741-4876-aef8-b281f0cf158d" providerId="ADAL" clId="{65D8E547-135C-4841-B7A4-536D9463564E}" dt="2023-04-11T02:18:42.092" v="1825" actId="207"/>
          <ac:spMkLst>
            <pc:docMk/>
            <pc:sldMk cId="3036876806" sldId="2147472306"/>
            <ac:spMk id="20" creationId="{F2C4370A-4D3C-E753-8039-CAD5C2D37DC9}"/>
          </ac:spMkLst>
        </pc:spChg>
      </pc:sldChg>
      <pc:sldChg chg="modSp add mod">
        <pc:chgData name="Barry McLellan (bmclella)" userId="a9dd2eb6-1741-4876-aef8-b281f0cf158d" providerId="ADAL" clId="{65D8E547-135C-4841-B7A4-536D9463564E}" dt="2023-04-10T17:02:04.450" v="971" actId="14100"/>
        <pc:sldMkLst>
          <pc:docMk/>
          <pc:sldMk cId="3821347843" sldId="2147472307"/>
        </pc:sldMkLst>
        <pc:spChg chg="mod">
          <ac:chgData name="Barry McLellan (bmclella)" userId="a9dd2eb6-1741-4876-aef8-b281f0cf158d" providerId="ADAL" clId="{65D8E547-135C-4841-B7A4-536D9463564E}" dt="2023-04-10T17:02:04.450" v="971" actId="14100"/>
          <ac:spMkLst>
            <pc:docMk/>
            <pc:sldMk cId="3821347843" sldId="2147472307"/>
            <ac:spMk id="19" creationId="{9288E746-545B-D21C-E7DE-714FE3A2DAF7}"/>
          </ac:spMkLst>
        </pc:spChg>
      </pc:sldChg>
      <pc:sldChg chg="addSp delSp modSp new mod">
        <pc:chgData name="Barry McLellan (bmclella)" userId="a9dd2eb6-1741-4876-aef8-b281f0cf158d" providerId="ADAL" clId="{65D8E547-135C-4841-B7A4-536D9463564E}" dt="2023-04-10T17:13:05.632" v="1718" actId="14100"/>
        <pc:sldMkLst>
          <pc:docMk/>
          <pc:sldMk cId="1119091641" sldId="2147472308"/>
        </pc:sldMkLst>
        <pc:spChg chg="del">
          <ac:chgData name="Barry McLellan (bmclella)" userId="a9dd2eb6-1741-4876-aef8-b281f0cf158d" providerId="ADAL" clId="{65D8E547-135C-4841-B7A4-536D9463564E}" dt="2023-04-10T17:03:56.192" v="973" actId="478"/>
          <ac:spMkLst>
            <pc:docMk/>
            <pc:sldMk cId="1119091641" sldId="2147472308"/>
            <ac:spMk id="2" creationId="{0C95E3AA-7972-4832-1356-6C137E78A432}"/>
          </ac:spMkLst>
        </pc:spChg>
        <pc:spChg chg="del">
          <ac:chgData name="Barry McLellan (bmclella)" userId="a9dd2eb6-1741-4876-aef8-b281f0cf158d" providerId="ADAL" clId="{65D8E547-135C-4841-B7A4-536D9463564E}" dt="2023-04-10T17:03:56.192" v="973" actId="478"/>
          <ac:spMkLst>
            <pc:docMk/>
            <pc:sldMk cId="1119091641" sldId="2147472308"/>
            <ac:spMk id="3" creationId="{993DDDB2-C417-B601-C149-B6AC2B47D41C}"/>
          </ac:spMkLst>
        </pc:spChg>
        <pc:spChg chg="del">
          <ac:chgData name="Barry McLellan (bmclella)" userId="a9dd2eb6-1741-4876-aef8-b281f0cf158d" providerId="ADAL" clId="{65D8E547-135C-4841-B7A4-536D9463564E}" dt="2023-04-10T17:03:56.192" v="973" actId="478"/>
          <ac:spMkLst>
            <pc:docMk/>
            <pc:sldMk cId="1119091641" sldId="2147472308"/>
            <ac:spMk id="4" creationId="{FB9A9D37-A0F8-03F9-3793-3EC1BF9AA4E4}"/>
          </ac:spMkLst>
        </pc:spChg>
        <pc:spChg chg="del">
          <ac:chgData name="Barry McLellan (bmclella)" userId="a9dd2eb6-1741-4876-aef8-b281f0cf158d" providerId="ADAL" clId="{65D8E547-135C-4841-B7A4-536D9463564E}" dt="2023-04-10T17:03:56.192" v="973" actId="478"/>
          <ac:spMkLst>
            <pc:docMk/>
            <pc:sldMk cId="1119091641" sldId="2147472308"/>
            <ac:spMk id="5" creationId="{C4453DA0-AE49-ABE9-3075-F4566A5E0BE8}"/>
          </ac:spMkLst>
        </pc:spChg>
        <pc:spChg chg="del">
          <ac:chgData name="Barry McLellan (bmclella)" userId="a9dd2eb6-1741-4876-aef8-b281f0cf158d" providerId="ADAL" clId="{65D8E547-135C-4841-B7A4-536D9463564E}" dt="2023-04-10T17:03:56.192" v="973" actId="478"/>
          <ac:spMkLst>
            <pc:docMk/>
            <pc:sldMk cId="1119091641" sldId="2147472308"/>
            <ac:spMk id="6" creationId="{E452AE2F-676D-0809-0846-49BAB67E26EB}"/>
          </ac:spMkLst>
        </pc:spChg>
        <pc:spChg chg="del">
          <ac:chgData name="Barry McLellan (bmclella)" userId="a9dd2eb6-1741-4876-aef8-b281f0cf158d" providerId="ADAL" clId="{65D8E547-135C-4841-B7A4-536D9463564E}" dt="2023-04-10T17:03:56.192" v="973" actId="478"/>
          <ac:spMkLst>
            <pc:docMk/>
            <pc:sldMk cId="1119091641" sldId="2147472308"/>
            <ac:spMk id="7" creationId="{7BEE0E72-C9C0-DA59-277A-2429837AA6AE}"/>
          </ac:spMkLst>
        </pc:spChg>
        <pc:spChg chg="del">
          <ac:chgData name="Barry McLellan (bmclella)" userId="a9dd2eb6-1741-4876-aef8-b281f0cf158d" providerId="ADAL" clId="{65D8E547-135C-4841-B7A4-536D9463564E}" dt="2023-04-10T17:03:56.192" v="973" actId="478"/>
          <ac:spMkLst>
            <pc:docMk/>
            <pc:sldMk cId="1119091641" sldId="2147472308"/>
            <ac:spMk id="8" creationId="{B2E7A69C-CDDE-F486-7D84-518EC10423AF}"/>
          </ac:spMkLst>
        </pc:spChg>
        <pc:spChg chg="del">
          <ac:chgData name="Barry McLellan (bmclella)" userId="a9dd2eb6-1741-4876-aef8-b281f0cf158d" providerId="ADAL" clId="{65D8E547-135C-4841-B7A4-536D9463564E}" dt="2023-04-10T17:03:56.192" v="973" actId="478"/>
          <ac:spMkLst>
            <pc:docMk/>
            <pc:sldMk cId="1119091641" sldId="2147472308"/>
            <ac:spMk id="9" creationId="{1ACF3E14-96F1-D561-91D7-C8A15CCB22FB}"/>
          </ac:spMkLst>
        </pc:spChg>
        <pc:spChg chg="del">
          <ac:chgData name="Barry McLellan (bmclella)" userId="a9dd2eb6-1741-4876-aef8-b281f0cf158d" providerId="ADAL" clId="{65D8E547-135C-4841-B7A4-536D9463564E}" dt="2023-04-10T17:03:56.192" v="973" actId="478"/>
          <ac:spMkLst>
            <pc:docMk/>
            <pc:sldMk cId="1119091641" sldId="2147472308"/>
            <ac:spMk id="10" creationId="{891A85EA-3F94-AE1E-2D1C-6D0A845786AC}"/>
          </ac:spMkLst>
        </pc:spChg>
        <pc:spChg chg="del">
          <ac:chgData name="Barry McLellan (bmclella)" userId="a9dd2eb6-1741-4876-aef8-b281f0cf158d" providerId="ADAL" clId="{65D8E547-135C-4841-B7A4-536D9463564E}" dt="2023-04-10T17:03:56.192" v="973" actId="478"/>
          <ac:spMkLst>
            <pc:docMk/>
            <pc:sldMk cId="1119091641" sldId="2147472308"/>
            <ac:spMk id="11" creationId="{BD58A084-6943-D9D6-B0C9-F843A8E6A501}"/>
          </ac:spMkLst>
        </pc:spChg>
        <pc:spChg chg="del">
          <ac:chgData name="Barry McLellan (bmclella)" userId="a9dd2eb6-1741-4876-aef8-b281f0cf158d" providerId="ADAL" clId="{65D8E547-135C-4841-B7A4-536D9463564E}" dt="2023-04-10T17:03:56.192" v="973" actId="478"/>
          <ac:spMkLst>
            <pc:docMk/>
            <pc:sldMk cId="1119091641" sldId="2147472308"/>
            <ac:spMk id="12" creationId="{9C23C462-9791-CDCA-92FD-9CEC63D10845}"/>
          </ac:spMkLst>
        </pc:spChg>
        <pc:spChg chg="del">
          <ac:chgData name="Barry McLellan (bmclella)" userId="a9dd2eb6-1741-4876-aef8-b281f0cf158d" providerId="ADAL" clId="{65D8E547-135C-4841-B7A4-536D9463564E}" dt="2023-04-10T17:03:56.192" v="973" actId="478"/>
          <ac:spMkLst>
            <pc:docMk/>
            <pc:sldMk cId="1119091641" sldId="2147472308"/>
            <ac:spMk id="13" creationId="{79BC960D-9D7F-52E8-B75B-53FD70E08794}"/>
          </ac:spMkLst>
        </pc:spChg>
        <pc:spChg chg="del">
          <ac:chgData name="Barry McLellan (bmclella)" userId="a9dd2eb6-1741-4876-aef8-b281f0cf158d" providerId="ADAL" clId="{65D8E547-135C-4841-B7A4-536D9463564E}" dt="2023-04-10T17:03:56.192" v="973" actId="478"/>
          <ac:spMkLst>
            <pc:docMk/>
            <pc:sldMk cId="1119091641" sldId="2147472308"/>
            <ac:spMk id="14" creationId="{87CAAFD0-A13A-BEC8-02A4-6E5F6B40674B}"/>
          </ac:spMkLst>
        </pc:spChg>
        <pc:spChg chg="del">
          <ac:chgData name="Barry McLellan (bmclella)" userId="a9dd2eb6-1741-4876-aef8-b281f0cf158d" providerId="ADAL" clId="{65D8E547-135C-4841-B7A4-536D9463564E}" dt="2023-04-10T17:03:56.192" v="973" actId="478"/>
          <ac:spMkLst>
            <pc:docMk/>
            <pc:sldMk cId="1119091641" sldId="2147472308"/>
            <ac:spMk id="15" creationId="{930C95FF-DE2B-CBFD-991C-427C35702448}"/>
          </ac:spMkLst>
        </pc:spChg>
        <pc:spChg chg="del">
          <ac:chgData name="Barry McLellan (bmclella)" userId="a9dd2eb6-1741-4876-aef8-b281f0cf158d" providerId="ADAL" clId="{65D8E547-135C-4841-B7A4-536D9463564E}" dt="2023-04-10T17:03:56.192" v="973" actId="478"/>
          <ac:spMkLst>
            <pc:docMk/>
            <pc:sldMk cId="1119091641" sldId="2147472308"/>
            <ac:spMk id="16" creationId="{6A64934A-B449-03E9-2E0A-625987B8020F}"/>
          </ac:spMkLst>
        </pc:spChg>
        <pc:spChg chg="del">
          <ac:chgData name="Barry McLellan (bmclella)" userId="a9dd2eb6-1741-4876-aef8-b281f0cf158d" providerId="ADAL" clId="{65D8E547-135C-4841-B7A4-536D9463564E}" dt="2023-04-10T17:03:56.192" v="973" actId="478"/>
          <ac:spMkLst>
            <pc:docMk/>
            <pc:sldMk cId="1119091641" sldId="2147472308"/>
            <ac:spMk id="17" creationId="{E7E88635-287E-C580-B3DD-08840FD6AD8B}"/>
          </ac:spMkLst>
        </pc:spChg>
        <pc:spChg chg="add mod">
          <ac:chgData name="Barry McLellan (bmclella)" userId="a9dd2eb6-1741-4876-aef8-b281f0cf158d" providerId="ADAL" clId="{65D8E547-135C-4841-B7A4-536D9463564E}" dt="2023-04-10T17:13:05.632" v="1718" actId="14100"/>
          <ac:spMkLst>
            <pc:docMk/>
            <pc:sldMk cId="1119091641" sldId="2147472308"/>
            <ac:spMk id="19" creationId="{47BA1894-D74B-0039-4493-6CA005D2C7EB}"/>
          </ac:spMkLst>
        </pc:spChg>
      </pc:sldChg>
      <pc:sldChg chg="del">
        <pc:chgData name="Barry McLellan (bmclella)" userId="a9dd2eb6-1741-4876-aef8-b281f0cf158d" providerId="ADAL" clId="{65D8E547-135C-4841-B7A4-536D9463564E}" dt="2023-04-10T16:41:54.346" v="2" actId="47"/>
        <pc:sldMkLst>
          <pc:docMk/>
          <pc:sldMk cId="1975981172" sldId="2147472308"/>
        </pc:sldMkLst>
      </pc:sldChg>
      <pc:sldChg chg="del">
        <pc:chgData name="Barry McLellan (bmclella)" userId="a9dd2eb6-1741-4876-aef8-b281f0cf158d" providerId="ADAL" clId="{65D8E547-135C-4841-B7A4-536D9463564E}" dt="2023-04-10T16:41:54.346" v="2" actId="47"/>
        <pc:sldMkLst>
          <pc:docMk/>
          <pc:sldMk cId="1319549637" sldId="2147472309"/>
        </pc:sldMkLst>
      </pc:sldChg>
      <pc:sldChg chg="modSp add mod ord">
        <pc:chgData name="Barry McLellan (bmclella)" userId="a9dd2eb6-1741-4876-aef8-b281f0cf158d" providerId="ADAL" clId="{65D8E547-135C-4841-B7A4-536D9463564E}" dt="2023-04-10T21:50:05.737" v="1768" actId="20577"/>
        <pc:sldMkLst>
          <pc:docMk/>
          <pc:sldMk cId="3554774086" sldId="2147472309"/>
        </pc:sldMkLst>
        <pc:spChg chg="mod">
          <ac:chgData name="Barry McLellan (bmclella)" userId="a9dd2eb6-1741-4876-aef8-b281f0cf158d" providerId="ADAL" clId="{65D8E547-135C-4841-B7A4-536D9463564E}" dt="2023-04-10T21:50:05.737" v="1768" actId="20577"/>
          <ac:spMkLst>
            <pc:docMk/>
            <pc:sldMk cId="3554774086" sldId="2147472309"/>
            <ac:spMk id="11" creationId="{571FA0CF-F09A-6641-9441-F9E91AC64F37}"/>
          </ac:spMkLst>
        </pc:spChg>
      </pc:sldChg>
      <pc:sldChg chg="addSp delSp modSp new mod">
        <pc:chgData name="Barry McLellan (bmclella)" userId="a9dd2eb6-1741-4876-aef8-b281f0cf158d" providerId="ADAL" clId="{65D8E547-135C-4841-B7A4-536D9463564E}" dt="2023-04-11T02:21:51.528" v="1853" actId="255"/>
        <pc:sldMkLst>
          <pc:docMk/>
          <pc:sldMk cId="723687880" sldId="2147472310"/>
        </pc:sldMkLst>
        <pc:spChg chg="del">
          <ac:chgData name="Barry McLellan (bmclella)" userId="a9dd2eb6-1741-4876-aef8-b281f0cf158d" providerId="ADAL" clId="{65D8E547-135C-4841-B7A4-536D9463564E}" dt="2023-04-10T21:55:38.637" v="1770" actId="478"/>
          <ac:spMkLst>
            <pc:docMk/>
            <pc:sldMk cId="723687880" sldId="2147472310"/>
            <ac:spMk id="2" creationId="{37279435-9C1D-80A7-028D-13724F9F2460}"/>
          </ac:spMkLst>
        </pc:spChg>
        <pc:spChg chg="del">
          <ac:chgData name="Barry McLellan (bmclella)" userId="a9dd2eb6-1741-4876-aef8-b281f0cf158d" providerId="ADAL" clId="{65D8E547-135C-4841-B7A4-536D9463564E}" dt="2023-04-10T21:55:38.637" v="1770" actId="478"/>
          <ac:spMkLst>
            <pc:docMk/>
            <pc:sldMk cId="723687880" sldId="2147472310"/>
            <ac:spMk id="3" creationId="{E9B66748-5D00-5E38-C1FB-2FC831307446}"/>
          </ac:spMkLst>
        </pc:spChg>
        <pc:spChg chg="del">
          <ac:chgData name="Barry McLellan (bmclella)" userId="a9dd2eb6-1741-4876-aef8-b281f0cf158d" providerId="ADAL" clId="{65D8E547-135C-4841-B7A4-536D9463564E}" dt="2023-04-10T21:55:38.637" v="1770" actId="478"/>
          <ac:spMkLst>
            <pc:docMk/>
            <pc:sldMk cId="723687880" sldId="2147472310"/>
            <ac:spMk id="4" creationId="{9332328F-4627-09D0-D1F5-BF43E7FD0A3D}"/>
          </ac:spMkLst>
        </pc:spChg>
        <pc:spChg chg="del">
          <ac:chgData name="Barry McLellan (bmclella)" userId="a9dd2eb6-1741-4876-aef8-b281f0cf158d" providerId="ADAL" clId="{65D8E547-135C-4841-B7A4-536D9463564E}" dt="2023-04-10T21:55:38.637" v="1770" actId="478"/>
          <ac:spMkLst>
            <pc:docMk/>
            <pc:sldMk cId="723687880" sldId="2147472310"/>
            <ac:spMk id="5" creationId="{1F6B7045-51D8-9781-42AD-3892AC0BD050}"/>
          </ac:spMkLst>
        </pc:spChg>
        <pc:spChg chg="del">
          <ac:chgData name="Barry McLellan (bmclella)" userId="a9dd2eb6-1741-4876-aef8-b281f0cf158d" providerId="ADAL" clId="{65D8E547-135C-4841-B7A4-536D9463564E}" dt="2023-04-10T21:55:38.637" v="1770" actId="478"/>
          <ac:spMkLst>
            <pc:docMk/>
            <pc:sldMk cId="723687880" sldId="2147472310"/>
            <ac:spMk id="6" creationId="{6493E780-B68E-A8A8-7022-DB51367758A2}"/>
          </ac:spMkLst>
        </pc:spChg>
        <pc:spChg chg="del">
          <ac:chgData name="Barry McLellan (bmclella)" userId="a9dd2eb6-1741-4876-aef8-b281f0cf158d" providerId="ADAL" clId="{65D8E547-135C-4841-B7A4-536D9463564E}" dt="2023-04-10T21:55:38.637" v="1770" actId="478"/>
          <ac:spMkLst>
            <pc:docMk/>
            <pc:sldMk cId="723687880" sldId="2147472310"/>
            <ac:spMk id="7" creationId="{ADEC3366-78F5-460F-51C2-9A5295000F45}"/>
          </ac:spMkLst>
        </pc:spChg>
        <pc:spChg chg="del">
          <ac:chgData name="Barry McLellan (bmclella)" userId="a9dd2eb6-1741-4876-aef8-b281f0cf158d" providerId="ADAL" clId="{65D8E547-135C-4841-B7A4-536D9463564E}" dt="2023-04-10T21:55:38.637" v="1770" actId="478"/>
          <ac:spMkLst>
            <pc:docMk/>
            <pc:sldMk cId="723687880" sldId="2147472310"/>
            <ac:spMk id="8" creationId="{4002A94B-8062-9B52-725D-D2331A05C4E4}"/>
          </ac:spMkLst>
        </pc:spChg>
        <pc:spChg chg="del">
          <ac:chgData name="Barry McLellan (bmclella)" userId="a9dd2eb6-1741-4876-aef8-b281f0cf158d" providerId="ADAL" clId="{65D8E547-135C-4841-B7A4-536D9463564E}" dt="2023-04-10T21:55:38.637" v="1770" actId="478"/>
          <ac:spMkLst>
            <pc:docMk/>
            <pc:sldMk cId="723687880" sldId="2147472310"/>
            <ac:spMk id="9" creationId="{8F1B1E9D-9319-6C0B-88E7-6E50B14CEB6D}"/>
          </ac:spMkLst>
        </pc:spChg>
        <pc:spChg chg="del">
          <ac:chgData name="Barry McLellan (bmclella)" userId="a9dd2eb6-1741-4876-aef8-b281f0cf158d" providerId="ADAL" clId="{65D8E547-135C-4841-B7A4-536D9463564E}" dt="2023-04-10T21:55:38.637" v="1770" actId="478"/>
          <ac:spMkLst>
            <pc:docMk/>
            <pc:sldMk cId="723687880" sldId="2147472310"/>
            <ac:spMk id="10" creationId="{A505BEC9-3AE0-1141-A52A-A189FFF1CE95}"/>
          </ac:spMkLst>
        </pc:spChg>
        <pc:spChg chg="del">
          <ac:chgData name="Barry McLellan (bmclella)" userId="a9dd2eb6-1741-4876-aef8-b281f0cf158d" providerId="ADAL" clId="{65D8E547-135C-4841-B7A4-536D9463564E}" dt="2023-04-10T21:55:38.637" v="1770" actId="478"/>
          <ac:spMkLst>
            <pc:docMk/>
            <pc:sldMk cId="723687880" sldId="2147472310"/>
            <ac:spMk id="11" creationId="{BE3D275C-4845-5BBB-6262-540FE5C30BFC}"/>
          </ac:spMkLst>
        </pc:spChg>
        <pc:spChg chg="del">
          <ac:chgData name="Barry McLellan (bmclella)" userId="a9dd2eb6-1741-4876-aef8-b281f0cf158d" providerId="ADAL" clId="{65D8E547-135C-4841-B7A4-536D9463564E}" dt="2023-04-10T21:55:38.637" v="1770" actId="478"/>
          <ac:spMkLst>
            <pc:docMk/>
            <pc:sldMk cId="723687880" sldId="2147472310"/>
            <ac:spMk id="12" creationId="{ECE6FB29-EF15-C1A0-A2B4-452A38E1E086}"/>
          </ac:spMkLst>
        </pc:spChg>
        <pc:spChg chg="del">
          <ac:chgData name="Barry McLellan (bmclella)" userId="a9dd2eb6-1741-4876-aef8-b281f0cf158d" providerId="ADAL" clId="{65D8E547-135C-4841-B7A4-536D9463564E}" dt="2023-04-10T21:55:38.637" v="1770" actId="478"/>
          <ac:spMkLst>
            <pc:docMk/>
            <pc:sldMk cId="723687880" sldId="2147472310"/>
            <ac:spMk id="13" creationId="{104FB5E5-97CB-C83B-2640-84C0CCED6875}"/>
          </ac:spMkLst>
        </pc:spChg>
        <pc:spChg chg="del">
          <ac:chgData name="Barry McLellan (bmclella)" userId="a9dd2eb6-1741-4876-aef8-b281f0cf158d" providerId="ADAL" clId="{65D8E547-135C-4841-B7A4-536D9463564E}" dt="2023-04-10T21:55:38.637" v="1770" actId="478"/>
          <ac:spMkLst>
            <pc:docMk/>
            <pc:sldMk cId="723687880" sldId="2147472310"/>
            <ac:spMk id="14" creationId="{860C0EE6-E740-ED01-4289-A07A611891B6}"/>
          </ac:spMkLst>
        </pc:spChg>
        <pc:spChg chg="del">
          <ac:chgData name="Barry McLellan (bmclella)" userId="a9dd2eb6-1741-4876-aef8-b281f0cf158d" providerId="ADAL" clId="{65D8E547-135C-4841-B7A4-536D9463564E}" dt="2023-04-10T21:55:38.637" v="1770" actId="478"/>
          <ac:spMkLst>
            <pc:docMk/>
            <pc:sldMk cId="723687880" sldId="2147472310"/>
            <ac:spMk id="15" creationId="{6FEBFA65-3417-A112-0007-D3B5C3E38881}"/>
          </ac:spMkLst>
        </pc:spChg>
        <pc:spChg chg="del">
          <ac:chgData name="Barry McLellan (bmclella)" userId="a9dd2eb6-1741-4876-aef8-b281f0cf158d" providerId="ADAL" clId="{65D8E547-135C-4841-B7A4-536D9463564E}" dt="2023-04-10T21:55:38.637" v="1770" actId="478"/>
          <ac:spMkLst>
            <pc:docMk/>
            <pc:sldMk cId="723687880" sldId="2147472310"/>
            <ac:spMk id="16" creationId="{1E1CFEAF-753F-20BD-F21D-3ACD6A54D309}"/>
          </ac:spMkLst>
        </pc:spChg>
        <pc:spChg chg="del">
          <ac:chgData name="Barry McLellan (bmclella)" userId="a9dd2eb6-1741-4876-aef8-b281f0cf158d" providerId="ADAL" clId="{65D8E547-135C-4841-B7A4-536D9463564E}" dt="2023-04-10T21:55:38.637" v="1770" actId="478"/>
          <ac:spMkLst>
            <pc:docMk/>
            <pc:sldMk cId="723687880" sldId="2147472310"/>
            <ac:spMk id="17" creationId="{DB1FEC92-DB7A-0C84-5A62-B112C7ABEE27}"/>
          </ac:spMkLst>
        </pc:spChg>
        <pc:spChg chg="del">
          <ac:chgData name="Barry McLellan (bmclella)" userId="a9dd2eb6-1741-4876-aef8-b281f0cf158d" providerId="ADAL" clId="{65D8E547-135C-4841-B7A4-536D9463564E}" dt="2023-04-10T21:55:38.637" v="1770" actId="478"/>
          <ac:spMkLst>
            <pc:docMk/>
            <pc:sldMk cId="723687880" sldId="2147472310"/>
            <ac:spMk id="18" creationId="{95AE4433-D80B-B512-346F-F42393A6EA1C}"/>
          </ac:spMkLst>
        </pc:spChg>
        <pc:spChg chg="add mod">
          <ac:chgData name="Barry McLellan (bmclella)" userId="a9dd2eb6-1741-4876-aef8-b281f0cf158d" providerId="ADAL" clId="{65D8E547-135C-4841-B7A4-536D9463564E}" dt="2023-04-11T02:21:51.528" v="1853" actId="255"/>
          <ac:spMkLst>
            <pc:docMk/>
            <pc:sldMk cId="723687880" sldId="2147472310"/>
            <ac:spMk id="20" creationId="{D6C4DC73-BC8C-5B19-5653-2B2AAD7E0335}"/>
          </ac:spMkLst>
        </pc:spChg>
      </pc:sldChg>
      <pc:sldChg chg="del">
        <pc:chgData name="Barry McLellan (bmclella)" userId="a9dd2eb6-1741-4876-aef8-b281f0cf158d" providerId="ADAL" clId="{65D8E547-135C-4841-B7A4-536D9463564E}" dt="2023-04-10T16:41:54.346" v="2" actId="47"/>
        <pc:sldMkLst>
          <pc:docMk/>
          <pc:sldMk cId="2853083700" sldId="2147472310"/>
        </pc:sldMkLst>
      </pc:sldChg>
      <pc:sldChg chg="del">
        <pc:chgData name="Barry McLellan (bmclella)" userId="a9dd2eb6-1741-4876-aef8-b281f0cf158d" providerId="ADAL" clId="{65D8E547-135C-4841-B7A4-536D9463564E}" dt="2023-04-10T16:41:54.346" v="2" actId="47"/>
        <pc:sldMkLst>
          <pc:docMk/>
          <pc:sldMk cId="264433805" sldId="2147472311"/>
        </pc:sldMkLst>
      </pc:sldChg>
      <pc:sldChg chg="add">
        <pc:chgData name="Barry McLellan (bmclella)" userId="a9dd2eb6-1741-4876-aef8-b281f0cf158d" providerId="ADAL" clId="{65D8E547-135C-4841-B7A4-536D9463564E}" dt="2023-04-10T21:56:21.420" v="1776" actId="2890"/>
        <pc:sldMkLst>
          <pc:docMk/>
          <pc:sldMk cId="3542798437" sldId="2147472311"/>
        </pc:sldMkLst>
      </pc:sldChg>
      <pc:sldChg chg="del">
        <pc:chgData name="Barry McLellan (bmclella)" userId="a9dd2eb6-1741-4876-aef8-b281f0cf158d" providerId="ADAL" clId="{65D8E547-135C-4841-B7A4-536D9463564E}" dt="2023-04-10T16:41:54.346" v="2" actId="47"/>
        <pc:sldMkLst>
          <pc:docMk/>
          <pc:sldMk cId="826824756" sldId="2147472312"/>
        </pc:sldMkLst>
      </pc:sldChg>
      <pc:sldChg chg="new del">
        <pc:chgData name="Barry McLellan (bmclella)" userId="a9dd2eb6-1741-4876-aef8-b281f0cf158d" providerId="ADAL" clId="{65D8E547-135C-4841-B7A4-536D9463564E}" dt="2023-04-11T16:05:45.216" v="1856" actId="47"/>
        <pc:sldMkLst>
          <pc:docMk/>
          <pc:sldMk cId="3461237763" sldId="2147472312"/>
        </pc:sldMkLst>
      </pc:sldChg>
      <pc:sldChg chg="del">
        <pc:chgData name="Barry McLellan (bmclella)" userId="a9dd2eb6-1741-4876-aef8-b281f0cf158d" providerId="ADAL" clId="{65D8E547-135C-4841-B7A4-536D9463564E}" dt="2023-04-10T16:41:54.346" v="2" actId="47"/>
        <pc:sldMkLst>
          <pc:docMk/>
          <pc:sldMk cId="1250706619" sldId="2147472313"/>
        </pc:sldMkLst>
      </pc:sldChg>
      <pc:sldChg chg="addSp modSp new mod">
        <pc:chgData name="Barry McLellan (bmclella)" userId="a9dd2eb6-1741-4876-aef8-b281f0cf158d" providerId="ADAL" clId="{65D8E547-135C-4841-B7A4-536D9463564E}" dt="2023-04-11T17:38:13.766" v="2211" actId="1038"/>
        <pc:sldMkLst>
          <pc:docMk/>
          <pc:sldMk cId="1257460520" sldId="2147472313"/>
        </pc:sldMkLst>
        <pc:spChg chg="add mod">
          <ac:chgData name="Barry McLellan (bmclella)" userId="a9dd2eb6-1741-4876-aef8-b281f0cf158d" providerId="ADAL" clId="{65D8E547-135C-4841-B7A4-536D9463564E}" dt="2023-04-11T17:28:13.901" v="2108" actId="403"/>
          <ac:spMkLst>
            <pc:docMk/>
            <pc:sldMk cId="1257460520" sldId="2147472313"/>
            <ac:spMk id="3" creationId="{04A04656-22C7-A602-25EE-EEA63905C9BD}"/>
          </ac:spMkLst>
        </pc:spChg>
        <pc:spChg chg="add mod">
          <ac:chgData name="Barry McLellan (bmclella)" userId="a9dd2eb6-1741-4876-aef8-b281f0cf158d" providerId="ADAL" clId="{65D8E547-135C-4841-B7A4-536D9463564E}" dt="2023-04-11T17:38:09.348" v="2206" actId="1076"/>
          <ac:spMkLst>
            <pc:docMk/>
            <pc:sldMk cId="1257460520" sldId="2147472313"/>
            <ac:spMk id="7" creationId="{AB42422D-2E98-CD0E-146E-6596CBE14043}"/>
          </ac:spMkLst>
        </pc:spChg>
        <pc:picChg chg="add mod">
          <ac:chgData name="Barry McLellan (bmclella)" userId="a9dd2eb6-1741-4876-aef8-b281f0cf158d" providerId="ADAL" clId="{65D8E547-135C-4841-B7A4-536D9463564E}" dt="2023-04-11T17:38:13.766" v="2211" actId="1038"/>
          <ac:picMkLst>
            <pc:docMk/>
            <pc:sldMk cId="1257460520" sldId="2147472313"/>
            <ac:picMk id="5" creationId="{5C98273A-22B0-ACEA-2FEF-E3B9D715B27E}"/>
          </ac:picMkLst>
        </pc:picChg>
      </pc:sldChg>
      <pc:sldChg chg="del">
        <pc:chgData name="Barry McLellan (bmclella)" userId="a9dd2eb6-1741-4876-aef8-b281f0cf158d" providerId="ADAL" clId="{65D8E547-135C-4841-B7A4-536D9463564E}" dt="2023-04-10T16:41:54.346" v="2" actId="47"/>
        <pc:sldMkLst>
          <pc:docMk/>
          <pc:sldMk cId="2544712534" sldId="2147472314"/>
        </pc:sldMkLst>
      </pc:sldChg>
      <pc:sldChg chg="addSp modSp new mod">
        <pc:chgData name="Barry McLellan (bmclella)" userId="a9dd2eb6-1741-4876-aef8-b281f0cf158d" providerId="ADAL" clId="{65D8E547-135C-4841-B7A4-536D9463564E}" dt="2023-04-11T17:43:27.135" v="2301" actId="1076"/>
        <pc:sldMkLst>
          <pc:docMk/>
          <pc:sldMk cId="2571448991" sldId="2147472314"/>
        </pc:sldMkLst>
        <pc:spChg chg="add mod">
          <ac:chgData name="Barry McLellan (bmclella)" userId="a9dd2eb6-1741-4876-aef8-b281f0cf158d" providerId="ADAL" clId="{65D8E547-135C-4841-B7A4-536D9463564E}" dt="2023-04-11T17:43:24.127" v="2300" actId="14100"/>
          <ac:spMkLst>
            <pc:docMk/>
            <pc:sldMk cId="2571448991" sldId="2147472314"/>
            <ac:spMk id="4" creationId="{F938E4CA-92C8-091F-F7A7-C599E57716D6}"/>
          </ac:spMkLst>
        </pc:spChg>
        <pc:spChg chg="add mod">
          <ac:chgData name="Barry McLellan (bmclella)" userId="a9dd2eb6-1741-4876-aef8-b281f0cf158d" providerId="ADAL" clId="{65D8E547-135C-4841-B7A4-536D9463564E}" dt="2023-04-11T17:43:27.135" v="2301" actId="1076"/>
          <ac:spMkLst>
            <pc:docMk/>
            <pc:sldMk cId="2571448991" sldId="2147472314"/>
            <ac:spMk id="6" creationId="{15008EB7-C8B5-7229-1810-9F57954A13E2}"/>
          </ac:spMkLst>
        </pc:spChg>
        <pc:spChg chg="add mod">
          <ac:chgData name="Barry McLellan (bmclella)" userId="a9dd2eb6-1741-4876-aef8-b281f0cf158d" providerId="ADAL" clId="{65D8E547-135C-4841-B7A4-536D9463564E}" dt="2023-04-11T17:29:26.746" v="2116" actId="767"/>
          <ac:spMkLst>
            <pc:docMk/>
            <pc:sldMk cId="2571448991" sldId="2147472314"/>
            <ac:spMk id="7" creationId="{03706440-DEDF-C2B2-D774-6D9458926E66}"/>
          </ac:spMkLst>
        </pc:spChg>
        <pc:spChg chg="add mod">
          <ac:chgData name="Barry McLellan (bmclella)" userId="a9dd2eb6-1741-4876-aef8-b281f0cf158d" providerId="ADAL" clId="{65D8E547-135C-4841-B7A4-536D9463564E}" dt="2023-04-11T17:29:48.426" v="2136" actId="207"/>
          <ac:spMkLst>
            <pc:docMk/>
            <pc:sldMk cId="2571448991" sldId="2147472314"/>
            <ac:spMk id="8" creationId="{FB3AC7D1-2EC2-EBC4-6CDB-8E8E27AE865E}"/>
          </ac:spMkLst>
        </pc:spChg>
      </pc:sldChg>
      <pc:sldChg chg="del">
        <pc:chgData name="Barry McLellan (bmclella)" userId="a9dd2eb6-1741-4876-aef8-b281f0cf158d" providerId="ADAL" clId="{65D8E547-135C-4841-B7A4-536D9463564E}" dt="2023-04-10T16:41:54.346" v="2" actId="47"/>
        <pc:sldMkLst>
          <pc:docMk/>
          <pc:sldMk cId="2979482136" sldId="2147472315"/>
        </pc:sldMkLst>
      </pc:sldChg>
      <pc:sldChg chg="addSp delSp modSp add mod">
        <pc:chgData name="Barry McLellan (bmclella)" userId="a9dd2eb6-1741-4876-aef8-b281f0cf158d" providerId="ADAL" clId="{65D8E547-135C-4841-B7A4-536D9463564E}" dt="2023-04-11T17:31:44.358" v="2165" actId="1076"/>
        <pc:sldMkLst>
          <pc:docMk/>
          <pc:sldMk cId="3643334540" sldId="2147472315"/>
        </pc:sldMkLst>
        <pc:spChg chg="del">
          <ac:chgData name="Barry McLellan (bmclella)" userId="a9dd2eb6-1741-4876-aef8-b281f0cf158d" providerId="ADAL" clId="{65D8E547-135C-4841-B7A4-536D9463564E}" dt="2023-04-11T17:31:29.823" v="2160" actId="478"/>
          <ac:spMkLst>
            <pc:docMk/>
            <pc:sldMk cId="3643334540" sldId="2147472315"/>
            <ac:spMk id="4" creationId="{F938E4CA-92C8-091F-F7A7-C599E57716D6}"/>
          </ac:spMkLst>
        </pc:spChg>
        <pc:spChg chg="add del">
          <ac:chgData name="Barry McLellan (bmclella)" userId="a9dd2eb6-1741-4876-aef8-b281f0cf158d" providerId="ADAL" clId="{65D8E547-135C-4841-B7A4-536D9463564E}" dt="2023-04-11T17:31:37.536" v="2163" actId="478"/>
          <ac:spMkLst>
            <pc:docMk/>
            <pc:sldMk cId="3643334540" sldId="2147472315"/>
            <ac:spMk id="5" creationId="{C60BEF26-691C-E78F-E7BE-B27CF65B19F0}"/>
          </ac:spMkLst>
        </pc:spChg>
        <pc:spChg chg="del">
          <ac:chgData name="Barry McLellan (bmclella)" userId="a9dd2eb6-1741-4876-aef8-b281f0cf158d" providerId="ADAL" clId="{65D8E547-135C-4841-B7A4-536D9463564E}" dt="2023-04-11T17:31:30.730" v="2161" actId="478"/>
          <ac:spMkLst>
            <pc:docMk/>
            <pc:sldMk cId="3643334540" sldId="2147472315"/>
            <ac:spMk id="6" creationId="{15008EB7-C8B5-7229-1810-9F57954A13E2}"/>
          </ac:spMkLst>
        </pc:spChg>
        <pc:spChg chg="mod">
          <ac:chgData name="Barry McLellan (bmclella)" userId="a9dd2eb6-1741-4876-aef8-b281f0cf158d" providerId="ADAL" clId="{65D8E547-135C-4841-B7A4-536D9463564E}" dt="2023-04-11T17:31:24.757" v="2159" actId="20577"/>
          <ac:spMkLst>
            <pc:docMk/>
            <pc:sldMk cId="3643334540" sldId="2147472315"/>
            <ac:spMk id="8" creationId="{FB3AC7D1-2EC2-EBC4-6CDB-8E8E27AE865E}"/>
          </ac:spMkLst>
        </pc:spChg>
        <pc:picChg chg="add mod">
          <ac:chgData name="Barry McLellan (bmclella)" userId="a9dd2eb6-1741-4876-aef8-b281f0cf158d" providerId="ADAL" clId="{65D8E547-135C-4841-B7A4-536D9463564E}" dt="2023-04-11T17:31:44.358" v="2165" actId="1076"/>
          <ac:picMkLst>
            <pc:docMk/>
            <pc:sldMk cId="3643334540" sldId="2147472315"/>
            <ac:picMk id="10" creationId="{0B807530-11BE-7C6A-3ED5-4ABA282007A6}"/>
          </ac:picMkLst>
        </pc:picChg>
      </pc:sldChg>
      <pc:sldChg chg="addSp delSp modSp add mod">
        <pc:chgData name="Barry McLellan (bmclella)" userId="a9dd2eb6-1741-4876-aef8-b281f0cf158d" providerId="ADAL" clId="{65D8E547-135C-4841-B7A4-536D9463564E}" dt="2023-04-11T17:58:48.635" v="2365" actId="20577"/>
        <pc:sldMkLst>
          <pc:docMk/>
          <pc:sldMk cId="1323524498" sldId="2147472316"/>
        </pc:sldMkLst>
        <pc:spChg chg="mod">
          <ac:chgData name="Barry McLellan (bmclella)" userId="a9dd2eb6-1741-4876-aef8-b281f0cf158d" providerId="ADAL" clId="{65D8E547-135C-4841-B7A4-536D9463564E}" dt="2023-04-11T17:58:48.635" v="2365" actId="20577"/>
          <ac:spMkLst>
            <pc:docMk/>
            <pc:sldMk cId="1323524498" sldId="2147472316"/>
            <ac:spMk id="3" creationId="{04A04656-22C7-A602-25EE-EEA63905C9BD}"/>
          </ac:spMkLst>
        </pc:spChg>
        <pc:spChg chg="mod">
          <ac:chgData name="Barry McLellan (bmclella)" userId="a9dd2eb6-1741-4876-aef8-b281f0cf158d" providerId="ADAL" clId="{65D8E547-135C-4841-B7A4-536D9463564E}" dt="2023-04-11T17:37:54.761" v="2203" actId="6549"/>
          <ac:spMkLst>
            <pc:docMk/>
            <pc:sldMk cId="1323524498" sldId="2147472316"/>
            <ac:spMk id="7" creationId="{AB42422D-2E98-CD0E-146E-6596CBE14043}"/>
          </ac:spMkLst>
        </pc:spChg>
        <pc:picChg chg="del">
          <ac:chgData name="Barry McLellan (bmclella)" userId="a9dd2eb6-1741-4876-aef8-b281f0cf158d" providerId="ADAL" clId="{65D8E547-135C-4841-B7A4-536D9463564E}" dt="2023-04-11T17:36:09.280" v="2185" actId="478"/>
          <ac:picMkLst>
            <pc:docMk/>
            <pc:sldMk cId="1323524498" sldId="2147472316"/>
            <ac:picMk id="5" creationId="{5C98273A-22B0-ACEA-2FEF-E3B9D715B27E}"/>
          </ac:picMkLst>
        </pc:picChg>
        <pc:picChg chg="add del mod">
          <ac:chgData name="Barry McLellan (bmclella)" userId="a9dd2eb6-1741-4876-aef8-b281f0cf158d" providerId="ADAL" clId="{65D8E547-135C-4841-B7A4-536D9463564E}" dt="2023-04-11T17:36:37.167" v="2190" actId="478"/>
          <ac:picMkLst>
            <pc:docMk/>
            <pc:sldMk cId="1323524498" sldId="2147472316"/>
            <ac:picMk id="6" creationId="{5198B9E8-D81C-D7AE-3D69-CB0F2A69B8A4}"/>
          </ac:picMkLst>
        </pc:picChg>
        <pc:picChg chg="add mod">
          <ac:chgData name="Barry McLellan (bmclella)" userId="a9dd2eb6-1741-4876-aef8-b281f0cf158d" providerId="ADAL" clId="{65D8E547-135C-4841-B7A4-536D9463564E}" dt="2023-04-11T17:36:47.060" v="2195" actId="1076"/>
          <ac:picMkLst>
            <pc:docMk/>
            <pc:sldMk cId="1323524498" sldId="2147472316"/>
            <ac:picMk id="9" creationId="{5EC8F0A8-8503-EA60-0999-5A2D918D85D0}"/>
          </ac:picMkLst>
        </pc:picChg>
      </pc:sldChg>
      <pc:sldChg chg="del">
        <pc:chgData name="Barry McLellan (bmclella)" userId="a9dd2eb6-1741-4876-aef8-b281f0cf158d" providerId="ADAL" clId="{65D8E547-135C-4841-B7A4-536D9463564E}" dt="2023-04-10T16:41:54.346" v="2" actId="47"/>
        <pc:sldMkLst>
          <pc:docMk/>
          <pc:sldMk cId="3050792774" sldId="2147472316"/>
        </pc:sldMkLst>
      </pc:sldChg>
      <pc:sldChg chg="addSp delSp modSp add mod">
        <pc:chgData name="Barry McLellan (bmclella)" userId="a9dd2eb6-1741-4876-aef8-b281f0cf158d" providerId="ADAL" clId="{65D8E547-135C-4841-B7A4-536D9463564E}" dt="2023-04-11T17:39:55.345" v="2242"/>
        <pc:sldMkLst>
          <pc:docMk/>
          <pc:sldMk cId="2822604299" sldId="2147472317"/>
        </pc:sldMkLst>
        <pc:spChg chg="mod">
          <ac:chgData name="Barry McLellan (bmclella)" userId="a9dd2eb6-1741-4876-aef8-b281f0cf158d" providerId="ADAL" clId="{65D8E547-135C-4841-B7A4-536D9463564E}" dt="2023-04-11T17:38:36.106" v="2237" actId="20577"/>
          <ac:spMkLst>
            <pc:docMk/>
            <pc:sldMk cId="2822604299" sldId="2147472317"/>
            <ac:spMk id="3" creationId="{04A04656-22C7-A602-25EE-EEA63905C9BD}"/>
          </ac:spMkLst>
        </pc:spChg>
        <pc:spChg chg="mod">
          <ac:chgData name="Barry McLellan (bmclella)" userId="a9dd2eb6-1741-4876-aef8-b281f0cf158d" providerId="ADAL" clId="{65D8E547-135C-4841-B7A4-536D9463564E}" dt="2023-04-11T17:39:55.345" v="2242"/>
          <ac:spMkLst>
            <pc:docMk/>
            <pc:sldMk cId="2822604299" sldId="2147472317"/>
            <ac:spMk id="7" creationId="{AB42422D-2E98-CD0E-146E-6596CBE14043}"/>
          </ac:spMkLst>
        </pc:spChg>
        <pc:picChg chg="add mod">
          <ac:chgData name="Barry McLellan (bmclella)" userId="a9dd2eb6-1741-4876-aef8-b281f0cf158d" providerId="ADAL" clId="{65D8E547-135C-4841-B7A4-536D9463564E}" dt="2023-04-11T17:39:39.469" v="2241" actId="1076"/>
          <ac:picMkLst>
            <pc:docMk/>
            <pc:sldMk cId="2822604299" sldId="2147472317"/>
            <ac:picMk id="5" creationId="{2F977731-9784-695C-AF0F-6BC69E392E13}"/>
          </ac:picMkLst>
        </pc:picChg>
        <pc:picChg chg="del">
          <ac:chgData name="Barry McLellan (bmclella)" userId="a9dd2eb6-1741-4876-aef8-b281f0cf158d" providerId="ADAL" clId="{65D8E547-135C-4841-B7A4-536D9463564E}" dt="2023-04-11T17:39:34.437" v="2238" actId="478"/>
          <ac:picMkLst>
            <pc:docMk/>
            <pc:sldMk cId="2822604299" sldId="2147472317"/>
            <ac:picMk id="9" creationId="{5EC8F0A8-8503-EA60-0999-5A2D918D85D0}"/>
          </ac:picMkLst>
        </pc:picChg>
      </pc:sldChg>
      <pc:sldChg chg="del">
        <pc:chgData name="Barry McLellan (bmclella)" userId="a9dd2eb6-1741-4876-aef8-b281f0cf158d" providerId="ADAL" clId="{65D8E547-135C-4841-B7A4-536D9463564E}" dt="2023-04-10T16:41:54.346" v="2" actId="47"/>
        <pc:sldMkLst>
          <pc:docMk/>
          <pc:sldMk cId="3856520278" sldId="2147472317"/>
        </pc:sldMkLst>
      </pc:sldChg>
      <pc:sldChg chg="add del">
        <pc:chgData name="Barry McLellan (bmclella)" userId="a9dd2eb6-1741-4876-aef8-b281f0cf158d" providerId="ADAL" clId="{65D8E547-135C-4841-B7A4-536D9463564E}" dt="2023-04-11T17:41:07.584" v="2244" actId="2890"/>
        <pc:sldMkLst>
          <pc:docMk/>
          <pc:sldMk cId="123792183" sldId="2147472318"/>
        </pc:sldMkLst>
      </pc:sldChg>
      <pc:sldChg chg="del">
        <pc:chgData name="Barry McLellan (bmclella)" userId="a9dd2eb6-1741-4876-aef8-b281f0cf158d" providerId="ADAL" clId="{65D8E547-135C-4841-B7A4-536D9463564E}" dt="2023-04-10T16:41:54.346" v="2" actId="47"/>
        <pc:sldMkLst>
          <pc:docMk/>
          <pc:sldMk cId="2233047519" sldId="2147472318"/>
        </pc:sldMkLst>
      </pc:sldChg>
      <pc:sldChg chg="addSp delSp modSp add mod ord">
        <pc:chgData name="Barry McLellan (bmclella)" userId="a9dd2eb6-1741-4876-aef8-b281f0cf158d" providerId="ADAL" clId="{65D8E547-135C-4841-B7A4-536D9463564E}" dt="2023-04-11T17:41:53.337" v="2272" actId="14100"/>
        <pc:sldMkLst>
          <pc:docMk/>
          <pc:sldMk cId="2748002368" sldId="2147472318"/>
        </pc:sldMkLst>
        <pc:spChg chg="mod">
          <ac:chgData name="Barry McLellan (bmclella)" userId="a9dd2eb6-1741-4876-aef8-b281f0cf158d" providerId="ADAL" clId="{65D8E547-135C-4841-B7A4-536D9463564E}" dt="2023-04-11T17:41:53.337" v="2272" actId="14100"/>
          <ac:spMkLst>
            <pc:docMk/>
            <pc:sldMk cId="2748002368" sldId="2147472318"/>
            <ac:spMk id="8" creationId="{FB3AC7D1-2EC2-EBC4-6CDB-8E8E27AE865E}"/>
          </ac:spMkLst>
        </pc:spChg>
        <pc:picChg chg="add mod">
          <ac:chgData name="Barry McLellan (bmclella)" userId="a9dd2eb6-1741-4876-aef8-b281f0cf158d" providerId="ADAL" clId="{65D8E547-135C-4841-B7A4-536D9463564E}" dt="2023-04-11T17:41:23.449" v="2251" actId="1076"/>
          <ac:picMkLst>
            <pc:docMk/>
            <pc:sldMk cId="2748002368" sldId="2147472318"/>
            <ac:picMk id="4" creationId="{11BC42F1-0BDD-972D-7B46-A396AF127B69}"/>
          </ac:picMkLst>
        </pc:picChg>
        <pc:picChg chg="del">
          <ac:chgData name="Barry McLellan (bmclella)" userId="a9dd2eb6-1741-4876-aef8-b281f0cf158d" providerId="ADAL" clId="{65D8E547-135C-4841-B7A4-536D9463564E}" dt="2023-04-11T17:41:17.829" v="2248" actId="478"/>
          <ac:picMkLst>
            <pc:docMk/>
            <pc:sldMk cId="2748002368" sldId="2147472318"/>
            <ac:picMk id="10" creationId="{0B807530-11BE-7C6A-3ED5-4ABA282007A6}"/>
          </ac:picMkLst>
        </pc:picChg>
      </pc:sldChg>
      <pc:sldChg chg="del">
        <pc:chgData name="Barry McLellan (bmclella)" userId="a9dd2eb6-1741-4876-aef8-b281f0cf158d" providerId="ADAL" clId="{65D8E547-135C-4841-B7A4-536D9463564E}" dt="2023-04-10T16:41:54.346" v="2" actId="47"/>
        <pc:sldMkLst>
          <pc:docMk/>
          <pc:sldMk cId="1151206422" sldId="2147472319"/>
        </pc:sldMkLst>
      </pc:sldChg>
      <pc:sldChg chg="addSp delSp modSp add mod ord">
        <pc:chgData name="Barry McLellan (bmclella)" userId="a9dd2eb6-1741-4876-aef8-b281f0cf158d" providerId="ADAL" clId="{65D8E547-135C-4841-B7A4-536D9463564E}" dt="2023-04-11T17:42:40.787" v="2289" actId="1076"/>
        <pc:sldMkLst>
          <pc:docMk/>
          <pc:sldMk cId="2495357007" sldId="2147472319"/>
        </pc:sldMkLst>
        <pc:spChg chg="mod">
          <ac:chgData name="Barry McLellan (bmclella)" userId="a9dd2eb6-1741-4876-aef8-b281f0cf158d" providerId="ADAL" clId="{65D8E547-135C-4841-B7A4-536D9463564E}" dt="2023-04-11T17:42:08.196" v="2285" actId="20577"/>
          <ac:spMkLst>
            <pc:docMk/>
            <pc:sldMk cId="2495357007" sldId="2147472319"/>
            <ac:spMk id="8" creationId="{FB3AC7D1-2EC2-EBC4-6CDB-8E8E27AE865E}"/>
          </ac:spMkLst>
        </pc:spChg>
        <pc:picChg chg="del">
          <ac:chgData name="Barry McLellan (bmclella)" userId="a9dd2eb6-1741-4876-aef8-b281f0cf158d" providerId="ADAL" clId="{65D8E547-135C-4841-B7A4-536D9463564E}" dt="2023-04-11T17:42:35.898" v="2286" actId="478"/>
          <ac:picMkLst>
            <pc:docMk/>
            <pc:sldMk cId="2495357007" sldId="2147472319"/>
            <ac:picMk id="4" creationId="{11BC42F1-0BDD-972D-7B46-A396AF127B69}"/>
          </ac:picMkLst>
        </pc:picChg>
        <pc:picChg chg="add mod">
          <ac:chgData name="Barry McLellan (bmclella)" userId="a9dd2eb6-1741-4876-aef8-b281f0cf158d" providerId="ADAL" clId="{65D8E547-135C-4841-B7A4-536D9463564E}" dt="2023-04-11T17:42:40.787" v="2289" actId="1076"/>
          <ac:picMkLst>
            <pc:docMk/>
            <pc:sldMk cId="2495357007" sldId="2147472319"/>
            <ac:picMk id="5" creationId="{64C7A043-8724-8D46-939C-BAD4096F2DD0}"/>
          </ac:picMkLst>
        </pc:picChg>
      </pc:sldChg>
      <pc:sldChg chg="del">
        <pc:chgData name="Barry McLellan (bmclella)" userId="a9dd2eb6-1741-4876-aef8-b281f0cf158d" providerId="ADAL" clId="{65D8E547-135C-4841-B7A4-536D9463564E}" dt="2023-04-10T16:41:54.346" v="2" actId="47"/>
        <pc:sldMkLst>
          <pc:docMk/>
          <pc:sldMk cId="37257108" sldId="2147472320"/>
        </pc:sldMkLst>
      </pc:sldChg>
      <pc:sldChg chg="modSp add mod ord">
        <pc:chgData name="Barry McLellan (bmclella)" userId="a9dd2eb6-1741-4876-aef8-b281f0cf158d" providerId="ADAL" clId="{65D8E547-135C-4841-B7A4-536D9463564E}" dt="2023-04-11T17:43:16.337" v="2297" actId="14100"/>
        <pc:sldMkLst>
          <pc:docMk/>
          <pc:sldMk cId="1173941309" sldId="2147472320"/>
        </pc:sldMkLst>
        <pc:spChg chg="mod">
          <ac:chgData name="Barry McLellan (bmclella)" userId="a9dd2eb6-1741-4876-aef8-b281f0cf158d" providerId="ADAL" clId="{65D8E547-135C-4841-B7A4-536D9463564E}" dt="2023-04-11T17:43:16.337" v="2297" actId="14100"/>
          <ac:spMkLst>
            <pc:docMk/>
            <pc:sldMk cId="1173941309" sldId="2147472320"/>
            <ac:spMk id="4" creationId="{F938E4CA-92C8-091F-F7A7-C599E57716D6}"/>
          </ac:spMkLst>
        </pc:spChg>
      </pc:sldChg>
      <pc:sldChg chg="del">
        <pc:chgData name="Barry McLellan (bmclella)" userId="a9dd2eb6-1741-4876-aef8-b281f0cf158d" providerId="ADAL" clId="{65D8E547-135C-4841-B7A4-536D9463564E}" dt="2023-04-10T16:41:54.346" v="2" actId="47"/>
        <pc:sldMkLst>
          <pc:docMk/>
          <pc:sldMk cId="72896508" sldId="2147472321"/>
        </pc:sldMkLst>
      </pc:sldChg>
      <pc:sldChg chg="addSp delSp modSp new mod">
        <pc:chgData name="Barry McLellan (bmclella)" userId="a9dd2eb6-1741-4876-aef8-b281f0cf158d" providerId="ADAL" clId="{65D8E547-135C-4841-B7A4-536D9463564E}" dt="2023-04-11T17:51:17.045" v="2343" actId="20577"/>
        <pc:sldMkLst>
          <pc:docMk/>
          <pc:sldMk cId="805900409" sldId="2147472321"/>
        </pc:sldMkLst>
        <pc:spChg chg="add mod">
          <ac:chgData name="Barry McLellan (bmclella)" userId="a9dd2eb6-1741-4876-aef8-b281f0cf158d" providerId="ADAL" clId="{65D8E547-135C-4841-B7A4-536D9463564E}" dt="2023-04-11T17:51:17.045" v="2343" actId="20577"/>
          <ac:spMkLst>
            <pc:docMk/>
            <pc:sldMk cId="805900409" sldId="2147472321"/>
            <ac:spMk id="7" creationId="{35FC0A28-7D3F-3204-649E-A9CB056C9EC8}"/>
          </ac:spMkLst>
        </pc:spChg>
        <pc:picChg chg="add del mod">
          <ac:chgData name="Barry McLellan (bmclella)" userId="a9dd2eb6-1741-4876-aef8-b281f0cf158d" providerId="ADAL" clId="{65D8E547-135C-4841-B7A4-536D9463564E}" dt="2023-04-11T17:46:07.796" v="2306" actId="478"/>
          <ac:picMkLst>
            <pc:docMk/>
            <pc:sldMk cId="805900409" sldId="2147472321"/>
            <ac:picMk id="4" creationId="{48A7B3BC-3922-3C4D-F7BA-482366BA6143}"/>
          </ac:picMkLst>
        </pc:picChg>
        <pc:picChg chg="add">
          <ac:chgData name="Barry McLellan (bmclella)" userId="a9dd2eb6-1741-4876-aef8-b281f0cf158d" providerId="ADAL" clId="{65D8E547-135C-4841-B7A4-536D9463564E}" dt="2023-04-11T17:50:47.643" v="2307" actId="22"/>
          <ac:picMkLst>
            <pc:docMk/>
            <pc:sldMk cId="805900409" sldId="2147472321"/>
            <ac:picMk id="6" creationId="{0CE5D23F-6404-F30A-1564-1894A08710B8}"/>
          </ac:picMkLst>
        </pc:picChg>
      </pc:sldChg>
      <pc:sldChg chg="addSp delSp modSp add mod">
        <pc:chgData name="Barry McLellan (bmclella)" userId="a9dd2eb6-1741-4876-aef8-b281f0cf158d" providerId="ADAL" clId="{65D8E547-135C-4841-B7A4-536D9463564E}" dt="2023-04-11T18:01:21.797" v="2396" actId="1076"/>
        <pc:sldMkLst>
          <pc:docMk/>
          <pc:sldMk cId="1644217740" sldId="2147472322"/>
        </pc:sldMkLst>
        <pc:spChg chg="mod">
          <ac:chgData name="Barry McLellan (bmclella)" userId="a9dd2eb6-1741-4876-aef8-b281f0cf158d" providerId="ADAL" clId="{65D8E547-135C-4841-B7A4-536D9463564E}" dt="2023-04-11T17:59:08.384" v="2389" actId="14100"/>
          <ac:spMkLst>
            <pc:docMk/>
            <pc:sldMk cId="1644217740" sldId="2147472322"/>
            <ac:spMk id="7" creationId="{35FC0A28-7D3F-3204-649E-A9CB056C9EC8}"/>
          </ac:spMkLst>
        </pc:spChg>
        <pc:picChg chg="add del">
          <ac:chgData name="Barry McLellan (bmclella)" userId="a9dd2eb6-1741-4876-aef8-b281f0cf158d" providerId="ADAL" clId="{65D8E547-135C-4841-B7A4-536D9463564E}" dt="2023-04-11T18:00:02.687" v="2392" actId="478"/>
          <ac:picMkLst>
            <pc:docMk/>
            <pc:sldMk cId="1644217740" sldId="2147472322"/>
            <ac:picMk id="4" creationId="{753D4761-313D-7CAC-141C-358A1CA5D83A}"/>
          </ac:picMkLst>
        </pc:picChg>
        <pc:picChg chg="del mod">
          <ac:chgData name="Barry McLellan (bmclella)" userId="a9dd2eb6-1741-4876-aef8-b281f0cf158d" providerId="ADAL" clId="{65D8E547-135C-4841-B7A4-536D9463564E}" dt="2023-04-11T17:59:11.125" v="2390" actId="478"/>
          <ac:picMkLst>
            <pc:docMk/>
            <pc:sldMk cId="1644217740" sldId="2147472322"/>
            <ac:picMk id="6" creationId="{0CE5D23F-6404-F30A-1564-1894A08710B8}"/>
          </ac:picMkLst>
        </pc:picChg>
        <pc:picChg chg="add mod">
          <ac:chgData name="Barry McLellan (bmclella)" userId="a9dd2eb6-1741-4876-aef8-b281f0cf158d" providerId="ADAL" clId="{65D8E547-135C-4841-B7A4-536D9463564E}" dt="2023-04-11T18:01:21.797" v="2396" actId="1076"/>
          <ac:picMkLst>
            <pc:docMk/>
            <pc:sldMk cId="1644217740" sldId="2147472322"/>
            <ac:picMk id="8" creationId="{4EB851D8-75ED-9E8C-2F22-3C5E6BA51FE7}"/>
          </ac:picMkLst>
        </pc:picChg>
      </pc:sldChg>
      <pc:sldChg chg="del">
        <pc:chgData name="Barry McLellan (bmclella)" userId="a9dd2eb6-1741-4876-aef8-b281f0cf158d" providerId="ADAL" clId="{65D8E547-135C-4841-B7A4-536D9463564E}" dt="2023-04-10T16:41:54.346" v="2" actId="47"/>
        <pc:sldMkLst>
          <pc:docMk/>
          <pc:sldMk cId="1720009526" sldId="2147472323"/>
        </pc:sldMkLst>
      </pc:sldChg>
      <pc:sldChg chg="addSp delSp modSp add mod">
        <pc:chgData name="Barry McLellan (bmclella)" userId="a9dd2eb6-1741-4876-aef8-b281f0cf158d" providerId="ADAL" clId="{65D8E547-135C-4841-B7A4-536D9463564E}" dt="2023-04-11T18:03:42.780" v="2415" actId="1076"/>
        <pc:sldMkLst>
          <pc:docMk/>
          <pc:sldMk cId="3494777093" sldId="2147472323"/>
        </pc:sldMkLst>
        <pc:spChg chg="mod">
          <ac:chgData name="Barry McLellan (bmclella)" userId="a9dd2eb6-1741-4876-aef8-b281f0cf158d" providerId="ADAL" clId="{65D8E547-135C-4841-B7A4-536D9463564E}" dt="2023-04-11T18:01:35.866" v="2407" actId="20577"/>
          <ac:spMkLst>
            <pc:docMk/>
            <pc:sldMk cId="3494777093" sldId="2147472323"/>
            <ac:spMk id="7" creationId="{35FC0A28-7D3F-3204-649E-A9CB056C9EC8}"/>
          </ac:spMkLst>
        </pc:spChg>
        <pc:picChg chg="add mod">
          <ac:chgData name="Barry McLellan (bmclella)" userId="a9dd2eb6-1741-4876-aef8-b281f0cf158d" providerId="ADAL" clId="{65D8E547-135C-4841-B7A4-536D9463564E}" dt="2023-04-11T18:03:42.780" v="2415" actId="1076"/>
          <ac:picMkLst>
            <pc:docMk/>
            <pc:sldMk cId="3494777093" sldId="2147472323"/>
            <ac:picMk id="4" creationId="{2C68C10C-D329-828B-E1D0-FD70584D1171}"/>
          </ac:picMkLst>
        </pc:picChg>
        <pc:picChg chg="del">
          <ac:chgData name="Barry McLellan (bmclella)" userId="a9dd2eb6-1741-4876-aef8-b281f0cf158d" providerId="ADAL" clId="{65D8E547-135C-4841-B7A4-536D9463564E}" dt="2023-04-11T18:03:28.997" v="2408" actId="478"/>
          <ac:picMkLst>
            <pc:docMk/>
            <pc:sldMk cId="3494777093" sldId="2147472323"/>
            <ac:picMk id="8" creationId="{4EB851D8-75ED-9E8C-2F22-3C5E6BA51FE7}"/>
          </ac:picMkLst>
        </pc:picChg>
      </pc:sldChg>
      <pc:sldChg chg="addSp delSp modSp new mod ord">
        <pc:chgData name="Barry McLellan (bmclella)" userId="a9dd2eb6-1741-4876-aef8-b281f0cf158d" providerId="ADAL" clId="{65D8E547-135C-4841-B7A4-536D9463564E}" dt="2023-04-11T18:11:04.150" v="2709" actId="20577"/>
        <pc:sldMkLst>
          <pc:docMk/>
          <pc:sldMk cId="2263991345" sldId="2147472324"/>
        </pc:sldMkLst>
        <pc:spChg chg="del mod">
          <ac:chgData name="Barry McLellan (bmclella)" userId="a9dd2eb6-1741-4876-aef8-b281f0cf158d" providerId="ADAL" clId="{65D8E547-135C-4841-B7A4-536D9463564E}" dt="2023-04-11T18:04:28.572" v="2418" actId="478"/>
          <ac:spMkLst>
            <pc:docMk/>
            <pc:sldMk cId="2263991345" sldId="2147472324"/>
            <ac:spMk id="3" creationId="{BF3C08AA-62FE-B1ED-E21D-1F1AC0E1D036}"/>
          </ac:spMkLst>
        </pc:spChg>
        <pc:spChg chg="add mod">
          <ac:chgData name="Barry McLellan (bmclella)" userId="a9dd2eb6-1741-4876-aef8-b281f0cf158d" providerId="ADAL" clId="{65D8E547-135C-4841-B7A4-536D9463564E}" dt="2023-04-11T18:11:04.150" v="2709" actId="20577"/>
          <ac:spMkLst>
            <pc:docMk/>
            <pc:sldMk cId="2263991345" sldId="2147472324"/>
            <ac:spMk id="4" creationId="{42076E0F-FA94-BBB3-0601-83EDC3FE6177}"/>
          </ac:spMkLst>
        </pc:spChg>
        <pc:spChg chg="add mod">
          <ac:chgData name="Barry McLellan (bmclella)" userId="a9dd2eb6-1741-4876-aef8-b281f0cf158d" providerId="ADAL" clId="{65D8E547-135C-4841-B7A4-536D9463564E}" dt="2023-04-11T18:09:04.291" v="2656" actId="20577"/>
          <ac:spMkLst>
            <pc:docMk/>
            <pc:sldMk cId="2263991345" sldId="2147472324"/>
            <ac:spMk id="6" creationId="{B0A1BADD-E8D5-9FBA-F887-ABDBDD1D6A49}"/>
          </ac:spMkLst>
        </pc:spChg>
      </pc:sldChg>
      <pc:sldChg chg="del">
        <pc:chgData name="Barry McLellan (bmclella)" userId="a9dd2eb6-1741-4876-aef8-b281f0cf158d" providerId="ADAL" clId="{65D8E547-135C-4841-B7A4-536D9463564E}" dt="2023-04-10T16:41:54.346" v="2" actId="47"/>
        <pc:sldMkLst>
          <pc:docMk/>
          <pc:sldMk cId="3429651891" sldId="2147472324"/>
        </pc:sldMkLst>
      </pc:sldChg>
      <pc:sldChg chg="modSp add mod ord">
        <pc:chgData name="Barry McLellan (bmclella)" userId="a9dd2eb6-1741-4876-aef8-b281f0cf158d" providerId="ADAL" clId="{65D8E547-135C-4841-B7A4-536D9463564E}" dt="2023-04-11T18:09:43.687" v="2680" actId="6549"/>
        <pc:sldMkLst>
          <pc:docMk/>
          <pc:sldMk cId="1994656266" sldId="2147472325"/>
        </pc:sldMkLst>
        <pc:spChg chg="mod">
          <ac:chgData name="Barry McLellan (bmclella)" userId="a9dd2eb6-1741-4876-aef8-b281f0cf158d" providerId="ADAL" clId="{65D8E547-135C-4841-B7A4-536D9463564E}" dt="2023-04-11T18:09:28.571" v="2660"/>
          <ac:spMkLst>
            <pc:docMk/>
            <pc:sldMk cId="1994656266" sldId="2147472325"/>
            <ac:spMk id="4" creationId="{42076E0F-FA94-BBB3-0601-83EDC3FE6177}"/>
          </ac:spMkLst>
        </pc:spChg>
        <pc:spChg chg="mod">
          <ac:chgData name="Barry McLellan (bmclella)" userId="a9dd2eb6-1741-4876-aef8-b281f0cf158d" providerId="ADAL" clId="{65D8E547-135C-4841-B7A4-536D9463564E}" dt="2023-04-11T18:09:43.687" v="2680" actId="6549"/>
          <ac:spMkLst>
            <pc:docMk/>
            <pc:sldMk cId="1994656266" sldId="2147472325"/>
            <ac:spMk id="6" creationId="{B0A1BADD-E8D5-9FBA-F887-ABDBDD1D6A49}"/>
          </ac:spMkLst>
        </pc:spChg>
      </pc:sldChg>
      <pc:sldChg chg="del">
        <pc:chgData name="Barry McLellan (bmclella)" userId="a9dd2eb6-1741-4876-aef8-b281f0cf158d" providerId="ADAL" clId="{65D8E547-135C-4841-B7A4-536D9463564E}" dt="2023-04-10T16:41:54.346" v="2" actId="47"/>
        <pc:sldMkLst>
          <pc:docMk/>
          <pc:sldMk cId="2265021684" sldId="2147472325"/>
        </pc:sldMkLst>
      </pc:sldChg>
      <pc:sldChg chg="addSp delSp modSp add mod">
        <pc:chgData name="Barry McLellan (bmclella)" userId="a9dd2eb6-1741-4876-aef8-b281f0cf158d" providerId="ADAL" clId="{65D8E547-135C-4841-B7A4-536D9463564E}" dt="2023-04-11T18:14:14.111" v="2730" actId="6549"/>
        <pc:sldMkLst>
          <pc:docMk/>
          <pc:sldMk cId="399099877" sldId="2147472326"/>
        </pc:sldMkLst>
        <pc:spChg chg="mod">
          <ac:chgData name="Barry McLellan (bmclella)" userId="a9dd2eb6-1741-4876-aef8-b281f0cf158d" providerId="ADAL" clId="{65D8E547-135C-4841-B7A4-536D9463564E}" dt="2023-04-11T18:14:14.111" v="2730" actId="6549"/>
          <ac:spMkLst>
            <pc:docMk/>
            <pc:sldMk cId="399099877" sldId="2147472326"/>
            <ac:spMk id="8" creationId="{FB3AC7D1-2EC2-EBC4-6CDB-8E8E27AE865E}"/>
          </ac:spMkLst>
        </pc:spChg>
        <pc:picChg chg="add mod">
          <ac:chgData name="Barry McLellan (bmclella)" userId="a9dd2eb6-1741-4876-aef8-b281f0cf158d" providerId="ADAL" clId="{65D8E547-135C-4841-B7A4-536D9463564E}" dt="2023-04-11T18:14:05.292" v="2713" actId="1076"/>
          <ac:picMkLst>
            <pc:docMk/>
            <pc:sldMk cId="399099877" sldId="2147472326"/>
            <ac:picMk id="4" creationId="{CA8F92B6-AEA9-3AAE-34A7-C4FC9919023C}"/>
          </ac:picMkLst>
        </pc:picChg>
        <pc:picChg chg="del">
          <ac:chgData name="Barry McLellan (bmclella)" userId="a9dd2eb6-1741-4876-aef8-b281f0cf158d" providerId="ADAL" clId="{65D8E547-135C-4841-B7A4-536D9463564E}" dt="2023-04-11T18:14:02.370" v="2711" actId="478"/>
          <ac:picMkLst>
            <pc:docMk/>
            <pc:sldMk cId="399099877" sldId="2147472326"/>
            <ac:picMk id="5" creationId="{64C7A043-8724-8D46-939C-BAD4096F2DD0}"/>
          </ac:picMkLst>
        </pc:picChg>
      </pc:sldChg>
      <pc:sldChg chg="del">
        <pc:chgData name="Barry McLellan (bmclella)" userId="a9dd2eb6-1741-4876-aef8-b281f0cf158d" providerId="ADAL" clId="{65D8E547-135C-4841-B7A4-536D9463564E}" dt="2023-04-10T16:41:54.346" v="2" actId="47"/>
        <pc:sldMkLst>
          <pc:docMk/>
          <pc:sldMk cId="1674361670" sldId="2147472326"/>
        </pc:sldMkLst>
      </pc:sldChg>
      <pc:sldChg chg="del">
        <pc:chgData name="Barry McLellan (bmclella)" userId="a9dd2eb6-1741-4876-aef8-b281f0cf158d" providerId="ADAL" clId="{65D8E547-135C-4841-B7A4-536D9463564E}" dt="2023-04-10T16:41:54.346" v="2" actId="47"/>
        <pc:sldMkLst>
          <pc:docMk/>
          <pc:sldMk cId="2061662531" sldId="2147472343"/>
        </pc:sldMkLst>
      </pc:sldChg>
      <pc:sldChg chg="del">
        <pc:chgData name="Barry McLellan (bmclella)" userId="a9dd2eb6-1741-4876-aef8-b281f0cf158d" providerId="ADAL" clId="{65D8E547-135C-4841-B7A4-536D9463564E}" dt="2023-04-10T16:41:54.346" v="2" actId="47"/>
        <pc:sldMkLst>
          <pc:docMk/>
          <pc:sldMk cId="4015341307" sldId="2147472344"/>
        </pc:sldMkLst>
      </pc:sldChg>
      <pc:sldChg chg="del">
        <pc:chgData name="Barry McLellan (bmclella)" userId="a9dd2eb6-1741-4876-aef8-b281f0cf158d" providerId="ADAL" clId="{65D8E547-135C-4841-B7A4-536D9463564E}" dt="2023-04-10T16:41:54.346" v="2" actId="47"/>
        <pc:sldMkLst>
          <pc:docMk/>
          <pc:sldMk cId="3681749015" sldId="2147472345"/>
        </pc:sldMkLst>
      </pc:sldChg>
      <pc:sldChg chg="del">
        <pc:chgData name="Barry McLellan (bmclella)" userId="a9dd2eb6-1741-4876-aef8-b281f0cf158d" providerId="ADAL" clId="{65D8E547-135C-4841-B7A4-536D9463564E}" dt="2023-04-10T16:41:54.346" v="2" actId="47"/>
        <pc:sldMkLst>
          <pc:docMk/>
          <pc:sldMk cId="800980736" sldId="2147472346"/>
        </pc:sldMkLst>
      </pc:sldChg>
      <pc:sldChg chg="del">
        <pc:chgData name="Barry McLellan (bmclella)" userId="a9dd2eb6-1741-4876-aef8-b281f0cf158d" providerId="ADAL" clId="{65D8E547-135C-4841-B7A4-536D9463564E}" dt="2023-04-10T16:41:54.346" v="2" actId="47"/>
        <pc:sldMkLst>
          <pc:docMk/>
          <pc:sldMk cId="1226096415" sldId="2147472347"/>
        </pc:sldMkLst>
      </pc:sldChg>
      <pc:sldChg chg="del">
        <pc:chgData name="Barry McLellan (bmclella)" userId="a9dd2eb6-1741-4876-aef8-b281f0cf158d" providerId="ADAL" clId="{65D8E547-135C-4841-B7A4-536D9463564E}" dt="2023-04-10T16:41:54.346" v="2" actId="47"/>
        <pc:sldMkLst>
          <pc:docMk/>
          <pc:sldMk cId="1934252174" sldId="2147472348"/>
        </pc:sldMkLst>
      </pc:sldChg>
      <pc:sldChg chg="del">
        <pc:chgData name="Barry McLellan (bmclella)" userId="a9dd2eb6-1741-4876-aef8-b281f0cf158d" providerId="ADAL" clId="{65D8E547-135C-4841-B7A4-536D9463564E}" dt="2023-04-10T16:41:54.346" v="2" actId="47"/>
        <pc:sldMkLst>
          <pc:docMk/>
          <pc:sldMk cId="2329351266" sldId="2147472349"/>
        </pc:sldMkLst>
      </pc:sldChg>
      <pc:sldChg chg="del">
        <pc:chgData name="Barry McLellan (bmclella)" userId="a9dd2eb6-1741-4876-aef8-b281f0cf158d" providerId="ADAL" clId="{65D8E547-135C-4841-B7A4-536D9463564E}" dt="2023-04-10T16:41:54.346" v="2" actId="47"/>
        <pc:sldMkLst>
          <pc:docMk/>
          <pc:sldMk cId="671197277" sldId="2147472350"/>
        </pc:sldMkLst>
      </pc:sldChg>
      <pc:sldMasterChg chg="delSldLayout">
        <pc:chgData name="Barry McLellan (bmclella)" userId="a9dd2eb6-1741-4876-aef8-b281f0cf158d" providerId="ADAL" clId="{65D8E547-135C-4841-B7A4-536D9463564E}" dt="2023-04-10T16:41:54.346" v="2" actId="47"/>
        <pc:sldMasterMkLst>
          <pc:docMk/>
          <pc:sldMasterMk cId="2963710548" sldId="2147484395"/>
        </pc:sldMasterMkLst>
        <pc:sldLayoutChg chg="del">
          <pc:chgData name="Barry McLellan (bmclella)" userId="a9dd2eb6-1741-4876-aef8-b281f0cf158d" providerId="ADAL" clId="{65D8E547-135C-4841-B7A4-536D9463564E}" dt="2023-04-10T16:41:54.346" v="2" actId="47"/>
          <pc:sldLayoutMkLst>
            <pc:docMk/>
            <pc:sldMasterMk cId="2963710548" sldId="2147484395"/>
            <pc:sldLayoutMk cId="1477808932" sldId="21474844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48A43-98E0-C341-97DE-A8F07C6EA81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CiscoSansTT" panose="020B0503020201020303" pitchFamily="34" charset="0"/>
            </a:endParaRPr>
          </a:p>
        </p:txBody>
      </p:sp>
      <p:sp>
        <p:nvSpPr>
          <p:cNvPr id="3" name="Date Placeholder 2">
            <a:extLst>
              <a:ext uri="{FF2B5EF4-FFF2-40B4-BE49-F238E27FC236}">
                <a16:creationId xmlns:a16="http://schemas.microsoft.com/office/drawing/2014/main" id="{5128D7CE-E29D-DA47-B455-486D8AA6493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85E2E18-2456-5743-B9C3-C6EB67CDB13C}" type="datetimeFigureOut">
              <a:rPr lang="en-US" smtClean="0">
                <a:latin typeface="CiscoSansTT" panose="020B0503020201020303" pitchFamily="34" charset="0"/>
              </a:rPr>
              <a:t>4/11/2023</a:t>
            </a:fld>
            <a:endParaRPr lang="en-US">
              <a:latin typeface="CiscoSansTT" panose="020B0503020201020303" pitchFamily="34" charset="0"/>
            </a:endParaRPr>
          </a:p>
        </p:txBody>
      </p:sp>
      <p:sp>
        <p:nvSpPr>
          <p:cNvPr id="4" name="Footer Placeholder 3">
            <a:extLst>
              <a:ext uri="{FF2B5EF4-FFF2-40B4-BE49-F238E27FC236}">
                <a16:creationId xmlns:a16="http://schemas.microsoft.com/office/drawing/2014/main" id="{52D897AD-C071-2247-91E8-B5EAF1CBEAF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CiscoSansTT" panose="020B0503020201020303" pitchFamily="34" charset="0"/>
            </a:endParaRPr>
          </a:p>
        </p:txBody>
      </p:sp>
      <p:sp>
        <p:nvSpPr>
          <p:cNvPr id="5" name="Slide Number Placeholder 4">
            <a:extLst>
              <a:ext uri="{FF2B5EF4-FFF2-40B4-BE49-F238E27FC236}">
                <a16:creationId xmlns:a16="http://schemas.microsoft.com/office/drawing/2014/main" id="{1567D1CD-6C1A-5E47-BB2E-B8D3BDD777E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6F7D9D7-71C7-A64E-B831-98AFDF51486B}" type="slidenum">
              <a:rPr lang="en-US" smtClean="0">
                <a:latin typeface="CiscoSansTT" panose="020B0503020201020303" pitchFamily="34" charset="0"/>
              </a:rPr>
              <a:t>‹#›</a:t>
            </a:fld>
            <a:endParaRPr lang="en-US">
              <a:latin typeface="CiscoSansTT" panose="020B0503020201020303" pitchFamily="34" charset="0"/>
            </a:endParaRPr>
          </a:p>
        </p:txBody>
      </p:sp>
    </p:spTree>
    <p:extLst>
      <p:ext uri="{BB962C8B-B14F-4D97-AF65-F5344CB8AC3E}">
        <p14:creationId xmlns:p14="http://schemas.microsoft.com/office/powerpoint/2010/main" val="1984463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CiscoSansTT" panose="020B0503020201020303"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CiscoSansTT" panose="020B0503020201020303" pitchFamily="34" charset="0"/>
              </a:defRPr>
            </a:lvl1pPr>
          </a:lstStyle>
          <a:p>
            <a:fld id="{417CD411-C007-B743-A971-7E98FF0666C9}" type="datetimeFigureOut">
              <a:rPr lang="en-US" smtClean="0"/>
              <a:pPr/>
              <a:t>4/11/2023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CiscoSansTT" panose="020B0503020201020303"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CiscoSansTT" panose="020B0503020201020303" pitchFamily="34" charset="0"/>
              </a:defRPr>
            </a:lvl1pPr>
          </a:lstStyle>
          <a:p>
            <a:fld id="{6F06331D-EFA3-0C49-86FC-9D59F4A6C2FE}" type="slidenum">
              <a:rPr lang="en-US" smtClean="0"/>
              <a:pPr/>
              <a:t>‹#›</a:t>
            </a:fld>
            <a:endParaRPr lang="en-US"/>
          </a:p>
        </p:txBody>
      </p:sp>
    </p:spTree>
    <p:extLst>
      <p:ext uri="{BB962C8B-B14F-4D97-AF65-F5344CB8AC3E}">
        <p14:creationId xmlns:p14="http://schemas.microsoft.com/office/powerpoint/2010/main" val="623303293"/>
      </p:ext>
    </p:extLst>
  </p:cSld>
  <p:clrMap bg1="lt1" tx1="dk1" bg2="lt2" tx2="dk2" accent1="accent1" accent2="accent2" accent3="accent3" accent4="accent4" accent5="accent5" accent6="accent6" hlink="hlink" folHlink="folHlink"/>
  <p:notesStyle>
    <a:lvl1pPr marL="0" algn="l" defTabSz="926372" rtl="0" eaLnBrk="1" latinLnBrk="0" hangingPunct="1">
      <a:defRPr sz="1216" b="0" i="0" kern="1200">
        <a:solidFill>
          <a:schemeClr val="tx1"/>
        </a:solidFill>
        <a:latin typeface="CiscoSansTT" panose="020B0503020201020303" pitchFamily="34" charset="0"/>
        <a:ea typeface="+mn-ea"/>
        <a:cs typeface="+mn-cs"/>
      </a:defRPr>
    </a:lvl1pPr>
    <a:lvl2pPr marL="463186" algn="l" defTabSz="926372" rtl="0" eaLnBrk="1" latinLnBrk="0" hangingPunct="1">
      <a:defRPr sz="1216" b="0" i="0" kern="1200">
        <a:solidFill>
          <a:schemeClr val="tx1"/>
        </a:solidFill>
        <a:latin typeface="CiscoSansTT" panose="020B0503020201020303" pitchFamily="34" charset="0"/>
        <a:ea typeface="+mn-ea"/>
        <a:cs typeface="+mn-cs"/>
      </a:defRPr>
    </a:lvl2pPr>
    <a:lvl3pPr marL="926372" algn="l" defTabSz="926372" rtl="0" eaLnBrk="1" latinLnBrk="0" hangingPunct="1">
      <a:defRPr sz="1216" b="0" i="0" kern="1200">
        <a:solidFill>
          <a:schemeClr val="tx1"/>
        </a:solidFill>
        <a:latin typeface="CiscoSansTT" panose="020B0503020201020303" pitchFamily="34" charset="0"/>
        <a:ea typeface="+mn-ea"/>
        <a:cs typeface="+mn-cs"/>
      </a:defRPr>
    </a:lvl3pPr>
    <a:lvl4pPr marL="1389557" algn="l" defTabSz="926372" rtl="0" eaLnBrk="1" latinLnBrk="0" hangingPunct="1">
      <a:defRPr sz="1216" b="0" i="0" kern="1200">
        <a:solidFill>
          <a:schemeClr val="tx1"/>
        </a:solidFill>
        <a:latin typeface="CiscoSansTT" panose="020B0503020201020303" pitchFamily="34" charset="0"/>
        <a:ea typeface="+mn-ea"/>
        <a:cs typeface="+mn-cs"/>
      </a:defRPr>
    </a:lvl4pPr>
    <a:lvl5pPr marL="1852743" algn="l" defTabSz="926372" rtl="0" eaLnBrk="1" latinLnBrk="0" hangingPunct="1">
      <a:defRPr sz="1216" b="0" i="0" kern="1200">
        <a:solidFill>
          <a:schemeClr val="tx1"/>
        </a:solidFill>
        <a:latin typeface="CiscoSansTT" panose="020B0503020201020303" pitchFamily="34" charset="0"/>
        <a:ea typeface="+mn-ea"/>
        <a:cs typeface="+mn-cs"/>
      </a:defRPr>
    </a:lvl5pPr>
    <a:lvl6pPr marL="2315929" algn="l" defTabSz="926372" rtl="0" eaLnBrk="1" latinLnBrk="0" hangingPunct="1">
      <a:defRPr sz="1216" kern="1200">
        <a:solidFill>
          <a:schemeClr val="tx1"/>
        </a:solidFill>
        <a:latin typeface="+mn-lt"/>
        <a:ea typeface="+mn-ea"/>
        <a:cs typeface="+mn-cs"/>
      </a:defRPr>
    </a:lvl6pPr>
    <a:lvl7pPr marL="2779113" algn="l" defTabSz="926372" rtl="0" eaLnBrk="1" latinLnBrk="0" hangingPunct="1">
      <a:defRPr sz="1216" kern="1200">
        <a:solidFill>
          <a:schemeClr val="tx1"/>
        </a:solidFill>
        <a:latin typeface="+mn-lt"/>
        <a:ea typeface="+mn-ea"/>
        <a:cs typeface="+mn-cs"/>
      </a:defRPr>
    </a:lvl7pPr>
    <a:lvl8pPr marL="3242299" algn="l" defTabSz="926372" rtl="0" eaLnBrk="1" latinLnBrk="0" hangingPunct="1">
      <a:defRPr sz="1216" kern="1200">
        <a:solidFill>
          <a:schemeClr val="tx1"/>
        </a:solidFill>
        <a:latin typeface="+mn-lt"/>
        <a:ea typeface="+mn-ea"/>
        <a:cs typeface="+mn-cs"/>
      </a:defRPr>
    </a:lvl8pPr>
    <a:lvl9pPr marL="3705486" algn="l" defTabSz="926372" rtl="0" eaLnBrk="1" latinLnBrk="0" hangingPunct="1">
      <a:defRPr sz="12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a:t>
            </a:fld>
            <a:endParaRPr lang="en-US"/>
          </a:p>
        </p:txBody>
      </p:sp>
    </p:spTree>
    <p:extLst>
      <p:ext uri="{BB962C8B-B14F-4D97-AF65-F5344CB8AC3E}">
        <p14:creationId xmlns:p14="http://schemas.microsoft.com/office/powerpoint/2010/main" val="175118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21</a:t>
            </a:fld>
            <a:endParaRPr lang="en-US"/>
          </a:p>
        </p:txBody>
      </p:sp>
    </p:spTree>
    <p:extLst>
      <p:ext uri="{BB962C8B-B14F-4D97-AF65-F5344CB8AC3E}">
        <p14:creationId xmlns:p14="http://schemas.microsoft.com/office/powerpoint/2010/main" val="263663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4</a:t>
            </a:fld>
            <a:endParaRPr lang="en-US"/>
          </a:p>
        </p:txBody>
      </p:sp>
    </p:spTree>
    <p:extLst>
      <p:ext uri="{BB962C8B-B14F-4D97-AF65-F5344CB8AC3E}">
        <p14:creationId xmlns:p14="http://schemas.microsoft.com/office/powerpoint/2010/main" val="220860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10</a:t>
            </a:fld>
            <a:endParaRPr lang="en-US"/>
          </a:p>
        </p:txBody>
      </p:sp>
    </p:spTree>
    <p:extLst>
      <p:ext uri="{BB962C8B-B14F-4D97-AF65-F5344CB8AC3E}">
        <p14:creationId xmlns:p14="http://schemas.microsoft.com/office/powerpoint/2010/main" val="367901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11</a:t>
            </a:fld>
            <a:endParaRPr lang="en-US"/>
          </a:p>
        </p:txBody>
      </p:sp>
    </p:spTree>
    <p:extLst>
      <p:ext uri="{BB962C8B-B14F-4D97-AF65-F5344CB8AC3E}">
        <p14:creationId xmlns:p14="http://schemas.microsoft.com/office/powerpoint/2010/main" val="312409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12</a:t>
            </a:fld>
            <a:endParaRPr lang="en-US"/>
          </a:p>
        </p:txBody>
      </p:sp>
    </p:spTree>
    <p:extLst>
      <p:ext uri="{BB962C8B-B14F-4D97-AF65-F5344CB8AC3E}">
        <p14:creationId xmlns:p14="http://schemas.microsoft.com/office/powerpoint/2010/main" val="391560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13</a:t>
            </a:fld>
            <a:endParaRPr lang="en-US"/>
          </a:p>
        </p:txBody>
      </p:sp>
    </p:spTree>
    <p:extLst>
      <p:ext uri="{BB962C8B-B14F-4D97-AF65-F5344CB8AC3E}">
        <p14:creationId xmlns:p14="http://schemas.microsoft.com/office/powerpoint/2010/main" val="179678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14</a:t>
            </a:fld>
            <a:endParaRPr lang="en-US"/>
          </a:p>
        </p:txBody>
      </p:sp>
    </p:spTree>
    <p:extLst>
      <p:ext uri="{BB962C8B-B14F-4D97-AF65-F5344CB8AC3E}">
        <p14:creationId xmlns:p14="http://schemas.microsoft.com/office/powerpoint/2010/main" val="710134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16</a:t>
            </a:fld>
            <a:endParaRPr lang="en-US"/>
          </a:p>
        </p:txBody>
      </p:sp>
    </p:spTree>
    <p:extLst>
      <p:ext uri="{BB962C8B-B14F-4D97-AF65-F5344CB8AC3E}">
        <p14:creationId xmlns:p14="http://schemas.microsoft.com/office/powerpoint/2010/main" val="24659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06331D-EFA3-0C49-86FC-9D59F4A6C2FE}" type="slidenum">
              <a:rPr lang="en-US" smtClean="0"/>
              <a:pPr/>
              <a:t>19</a:t>
            </a:fld>
            <a:endParaRPr lang="en-US"/>
          </a:p>
        </p:txBody>
      </p:sp>
    </p:spTree>
    <p:extLst>
      <p:ext uri="{BB962C8B-B14F-4D97-AF65-F5344CB8AC3E}">
        <p14:creationId xmlns:p14="http://schemas.microsoft.com/office/powerpoint/2010/main" val="361914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p:nvPr>
        </p:nvSpPr>
        <p:spPr>
          <a:xfrm>
            <a:off x="571500" y="4604923"/>
            <a:ext cx="7277100" cy="511087"/>
          </a:xfrm>
          <a:prstGeom prst="rect">
            <a:avLst/>
          </a:prstGeom>
        </p:spPr>
        <p:txBody>
          <a:bodyPr wrap="square" lIns="0" tIns="0" rIns="0" bIns="0" anchor="b" anchorCtr="0">
            <a:noAutofit/>
          </a:bodyPr>
          <a:lstStyle>
            <a:lvl1pPr marL="0" indent="0">
              <a:lnSpc>
                <a:spcPct val="100000"/>
              </a:lnSpc>
              <a:buNone/>
              <a:defRPr sz="16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p:nvPr>
        </p:nvSpPr>
        <p:spPr>
          <a:xfrm>
            <a:off x="571500" y="5248892"/>
            <a:ext cx="7277100" cy="950522"/>
          </a:xfrm>
          <a:prstGeom prst="rect">
            <a:avLst/>
          </a:prstGeom>
        </p:spPr>
        <p:txBody>
          <a:bodyPr wrap="square" lIns="0" tIns="0" rIns="0" bIns="0">
            <a:noAutofit/>
          </a:bodyPr>
          <a:lstStyle>
            <a:lvl1pPr marL="0" indent="0">
              <a:lnSpc>
                <a:spcPct val="100000"/>
              </a:lnSpc>
              <a:buNone/>
              <a:defRPr sz="12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p:nvPr>
        </p:nvSpPr>
        <p:spPr>
          <a:xfrm>
            <a:off x="571500" y="609600"/>
            <a:ext cx="7277100" cy="2667000"/>
          </a:xfrm>
          <a:prstGeom prst="rect">
            <a:avLst/>
          </a:prstGeom>
        </p:spPr>
        <p:txBody>
          <a:bodyPr vert="horz" wrap="square" lIns="0" tIns="0" rIns="0" bIns="0" rtlCol="0" anchor="b" anchorCtr="0">
            <a:noAutofit/>
          </a:bodyPr>
          <a:lstStyle>
            <a:lvl1pPr>
              <a:defRPr sz="6667" spc="-133" baseline="0">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7277099" cy="1050207"/>
          </a:xfrm>
          <a:prstGeom prst="rect">
            <a:avLst/>
          </a:prstGeom>
        </p:spPr>
        <p:txBody>
          <a:bodyPr wrap="square" lIns="0" tIns="0" rIns="0" bIns="0">
            <a:noAutofit/>
          </a:bodyPr>
          <a:lstStyle>
            <a:lvl1pPr marL="0" indent="0">
              <a:lnSpc>
                <a:spcPct val="100000"/>
              </a:lnSpc>
              <a:buNone/>
              <a:defRPr sz="2667"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C5784175-C811-4384-815B-F3763C6C330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0033353" y="6061498"/>
            <a:ext cx="1633196" cy="499323"/>
          </a:xfrm>
          <a:prstGeom prst="rect">
            <a:avLst/>
          </a:prstGeom>
        </p:spPr>
      </p:pic>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9319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C469D-456E-4ECF-83FA-AF1F3BDB263D}"/>
              </a:ext>
            </a:extLst>
          </p:cNvPr>
          <p:cNvSpPr>
            <a:spLocks noGrp="1"/>
          </p:cNvSpPr>
          <p:nvPr>
            <p:ph sz="half" idx="1"/>
          </p:nvPr>
        </p:nvSpPr>
        <p:spPr>
          <a:xfrm>
            <a:off x="571500" y="2057401"/>
            <a:ext cx="5372100" cy="4152900"/>
          </a:xfrm>
        </p:spPr>
        <p:txBody>
          <a:bodyPr>
            <a:noAutofit/>
          </a:bodyPr>
          <a:lstStyle>
            <a:lvl1pPr>
              <a:defRPr sz="1600"/>
            </a:lvl1pPr>
            <a:lvl2pPr>
              <a:defRPr sz="1400"/>
            </a:lvl2pPr>
            <a:lvl3pPr>
              <a:defRPr sz="1200"/>
            </a:lvl3pPr>
            <a:lvl4pPr>
              <a:defRPr sz="8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FE478E86-A92A-495E-A49E-35F25D765ACA}"/>
              </a:ext>
            </a:extLst>
          </p:cNvPr>
          <p:cNvSpPr>
            <a:spLocks noGrp="1"/>
          </p:cNvSpPr>
          <p:nvPr>
            <p:ph sz="half" idx="2"/>
          </p:nvPr>
        </p:nvSpPr>
        <p:spPr>
          <a:xfrm>
            <a:off x="6249563" y="2057400"/>
            <a:ext cx="5372100" cy="4152901"/>
          </a:xfrm>
        </p:spPr>
        <p:txBody>
          <a:bodyPr>
            <a:noAutofit/>
          </a:bodyPr>
          <a:lstStyle>
            <a:lvl1pPr>
              <a:defRPr sz="1600"/>
            </a:lvl1pPr>
            <a:lvl2pPr>
              <a:defRPr sz="1400"/>
            </a:lvl2pPr>
            <a:lvl3pPr>
              <a:defRPr sz="1200"/>
            </a:lvl3pPr>
            <a:lvl4pPr>
              <a:defRPr sz="800"/>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4">
            <a:extLst>
              <a:ext uri="{FF2B5EF4-FFF2-40B4-BE49-F238E27FC236}">
                <a16:creationId xmlns:a16="http://schemas.microsoft.com/office/drawing/2014/main" id="{07B213B2-4EFE-44E5-8AB3-D9958325FC4F}"/>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itle Placeholder 1">
            <a:extLst>
              <a:ext uri="{FF2B5EF4-FFF2-40B4-BE49-F238E27FC236}">
                <a16:creationId xmlns:a16="http://schemas.microsoft.com/office/drawing/2014/main" id="{F274A685-F33F-448C-B6FE-AB508BA75B90}"/>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8" name="TextBox 7">
            <a:extLst>
              <a:ext uri="{FF2B5EF4-FFF2-40B4-BE49-F238E27FC236}">
                <a16:creationId xmlns:a16="http://schemas.microsoft.com/office/drawing/2014/main" id="{E1DAB2D8-1539-4822-9614-2E04B2120F5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4614613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itle &amp; Bullet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C1BA0-9AAE-4457-AB7A-2225418D150D}"/>
              </a:ext>
            </a:extLst>
          </p:cNvPr>
          <p:cNvSpPr>
            <a:spLocks noGrp="1"/>
          </p:cNvSpPr>
          <p:nvPr>
            <p:ph type="body" idx="1"/>
          </p:nvPr>
        </p:nvSpPr>
        <p:spPr>
          <a:xfrm>
            <a:off x="571500" y="2057400"/>
            <a:ext cx="5372100" cy="609599"/>
          </a:xfrm>
        </p:spPr>
        <p:txBody>
          <a:bodyPr vert="horz" wrap="square" lIns="0" tIns="0" rIns="0" bIns="0" rtlCol="0" anchor="b" anchorCtr="0">
            <a:no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20" name="Text Placeholder 2">
            <a:extLst>
              <a:ext uri="{FF2B5EF4-FFF2-40B4-BE49-F238E27FC236}">
                <a16:creationId xmlns:a16="http://schemas.microsoft.com/office/drawing/2014/main" id="{A87F35FC-680E-4287-99BA-ED6DF9E6085D}"/>
              </a:ext>
            </a:extLst>
          </p:cNvPr>
          <p:cNvSpPr>
            <a:spLocks noGrp="1"/>
          </p:cNvSpPr>
          <p:nvPr>
            <p:ph type="body" idx="57"/>
          </p:nvPr>
        </p:nvSpPr>
        <p:spPr>
          <a:xfrm>
            <a:off x="6248400" y="2057400"/>
            <a:ext cx="5372100" cy="609599"/>
          </a:xfrm>
        </p:spPr>
        <p:txBody>
          <a:bodyPr vert="horz" wrap="square" lIns="0" tIns="0" rIns="0" bIns="0" rtlCol="0" anchor="b" anchorCtr="0">
            <a:no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10" name="Content Placeholder 2">
            <a:extLst>
              <a:ext uri="{FF2B5EF4-FFF2-40B4-BE49-F238E27FC236}">
                <a16:creationId xmlns:a16="http://schemas.microsoft.com/office/drawing/2014/main" id="{AE451DCD-2B8C-4BF9-8D85-AA8F5ABE2826}"/>
              </a:ext>
            </a:extLst>
          </p:cNvPr>
          <p:cNvSpPr>
            <a:spLocks noGrp="1"/>
          </p:cNvSpPr>
          <p:nvPr>
            <p:ph sz="half" idx="58"/>
          </p:nvPr>
        </p:nvSpPr>
        <p:spPr>
          <a:xfrm>
            <a:off x="571500" y="2819400"/>
            <a:ext cx="5372100" cy="3390901"/>
          </a:xfrm>
        </p:spPr>
        <p:txBody>
          <a:bodyPr>
            <a:noAutofit/>
          </a:bodyPr>
          <a:lstStyle>
            <a:lvl1pPr>
              <a:defRPr sz="1600"/>
            </a:lvl1pPr>
            <a:lvl2pPr>
              <a:defRPr sz="1400"/>
            </a:lvl2pPr>
            <a:lvl3pPr>
              <a:defRPr sz="1200"/>
            </a:lvl3pPr>
            <a:lvl4pPr>
              <a:defRPr sz="8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a:extLst>
              <a:ext uri="{FF2B5EF4-FFF2-40B4-BE49-F238E27FC236}">
                <a16:creationId xmlns:a16="http://schemas.microsoft.com/office/drawing/2014/main" id="{5F39D5E2-4E9E-4B26-9E69-7D77328E4C9A}"/>
              </a:ext>
            </a:extLst>
          </p:cNvPr>
          <p:cNvSpPr>
            <a:spLocks noGrp="1"/>
          </p:cNvSpPr>
          <p:nvPr>
            <p:ph sz="half" idx="2"/>
          </p:nvPr>
        </p:nvSpPr>
        <p:spPr>
          <a:xfrm>
            <a:off x="6249563" y="2819399"/>
            <a:ext cx="5372100" cy="3390901"/>
          </a:xfrm>
        </p:spPr>
        <p:txBody>
          <a:bodyPr>
            <a:noAutofit/>
          </a:bodyPr>
          <a:lstStyle>
            <a:lvl1pPr>
              <a:defRPr sz="1600"/>
            </a:lvl1pPr>
            <a:lvl2pPr>
              <a:defRPr sz="1400"/>
            </a:lvl2pPr>
            <a:lvl3pPr>
              <a:defRPr sz="1200"/>
            </a:lvl3pPr>
            <a:lvl4pPr>
              <a:defRPr sz="800"/>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Slide Number Placeholder 4">
            <a:extLst>
              <a:ext uri="{FF2B5EF4-FFF2-40B4-BE49-F238E27FC236}">
                <a16:creationId xmlns:a16="http://schemas.microsoft.com/office/drawing/2014/main" id="{6B7899C7-9188-4B2E-839A-A28FBD4D55C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9" name="Title Placeholder 1">
            <a:extLst>
              <a:ext uri="{FF2B5EF4-FFF2-40B4-BE49-F238E27FC236}">
                <a16:creationId xmlns:a16="http://schemas.microsoft.com/office/drawing/2014/main" id="{BC2285B0-0824-4973-8F1D-C24F2784A9C6}"/>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3" name="TextBox 12">
            <a:extLst>
              <a:ext uri="{FF2B5EF4-FFF2-40B4-BE49-F238E27FC236}">
                <a16:creationId xmlns:a16="http://schemas.microsoft.com/office/drawing/2014/main" id="{0C254480-49EA-44F8-91E6-0FCF9F498DC6}"/>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424447584"/>
      </p:ext>
    </p:extLst>
  </p:cSld>
  <p:clrMapOvr>
    <a:masterClrMapping/>
  </p:clrMapOvr>
  <p:extLst>
    <p:ext uri="{DCECCB84-F9BA-43D5-87BE-67443E8EF086}">
      <p15:sldGuideLst xmlns:p15="http://schemas.microsoft.com/office/powerpoint/2012/main">
        <p15:guide id="1" orient="horz" pos="1680">
          <p15:clr>
            <a:srgbClr val="5ACBF0"/>
          </p15:clr>
        </p15:guide>
        <p15:guide id="2" orient="horz" pos="17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958696A-2388-495D-981D-050920BB5C78}"/>
              </a:ext>
            </a:extLst>
          </p:cNvPr>
          <p:cNvSpPr>
            <a:spLocks noGrp="1"/>
          </p:cNvSpPr>
          <p:nvPr>
            <p:ph type="body" sz="quarter" idx="13" hasCustomPrompt="1"/>
          </p:nvPr>
        </p:nvSpPr>
        <p:spPr>
          <a:xfrm>
            <a:off x="571500" y="5625084"/>
            <a:ext cx="5372099" cy="585216"/>
          </a:xfrm>
        </p:spPr>
        <p:txBody>
          <a:bodyPr>
            <a:noAutofit/>
          </a:bodyPr>
          <a:lstStyle>
            <a:lvl1pPr marL="0" indent="0">
              <a:buNone/>
              <a:defRPr sz="1400"/>
            </a:lvl1pPr>
          </a:lstStyle>
          <a:p>
            <a:pPr lvl="0"/>
            <a:r>
              <a:rPr lang="en-US"/>
              <a:t>Caption</a:t>
            </a:r>
          </a:p>
        </p:txBody>
      </p:sp>
      <p:sp>
        <p:nvSpPr>
          <p:cNvPr id="11" name="Text Placeholder 9">
            <a:extLst>
              <a:ext uri="{FF2B5EF4-FFF2-40B4-BE49-F238E27FC236}">
                <a16:creationId xmlns:a16="http://schemas.microsoft.com/office/drawing/2014/main" id="{FC009990-5F38-4F94-ABE2-44DA301BD2A4}"/>
              </a:ext>
            </a:extLst>
          </p:cNvPr>
          <p:cNvSpPr>
            <a:spLocks noGrp="1"/>
          </p:cNvSpPr>
          <p:nvPr>
            <p:ph type="body" sz="quarter" idx="14" hasCustomPrompt="1"/>
          </p:nvPr>
        </p:nvSpPr>
        <p:spPr>
          <a:xfrm>
            <a:off x="6248400" y="5625084"/>
            <a:ext cx="5372099" cy="585216"/>
          </a:xfrm>
        </p:spPr>
        <p:txBody>
          <a:bodyPr>
            <a:noAutofit/>
          </a:bodyPr>
          <a:lstStyle>
            <a:lvl1pPr marL="0" indent="0">
              <a:buNone/>
              <a:defRPr sz="1400"/>
            </a:lvl1pPr>
          </a:lstStyle>
          <a:p>
            <a:pPr lvl="0"/>
            <a:r>
              <a:rPr lang="en-US"/>
              <a:t>Caption</a:t>
            </a:r>
          </a:p>
        </p:txBody>
      </p:sp>
      <p:sp>
        <p:nvSpPr>
          <p:cNvPr id="13" name="Picture Placeholder 12">
            <a:extLst>
              <a:ext uri="{FF2B5EF4-FFF2-40B4-BE49-F238E27FC236}">
                <a16:creationId xmlns:a16="http://schemas.microsoft.com/office/drawing/2014/main" id="{7D01E734-4CA7-4CBD-A769-BCC20375564E}"/>
              </a:ext>
            </a:extLst>
          </p:cNvPr>
          <p:cNvSpPr>
            <a:spLocks noGrp="1"/>
          </p:cNvSpPr>
          <p:nvPr>
            <p:ph type="pic" sz="quarter" idx="15"/>
          </p:nvPr>
        </p:nvSpPr>
        <p:spPr>
          <a:xfrm>
            <a:off x="571500" y="2057401"/>
            <a:ext cx="5372100" cy="3385456"/>
          </a:xfrm>
          <a:solidFill>
            <a:schemeClr val="bg2"/>
          </a:solidFill>
        </p:spPr>
        <p:txBody>
          <a:bodyPr>
            <a:noAutofit/>
          </a:bodyPr>
          <a:lstStyle/>
          <a:p>
            <a:r>
              <a:rPr lang="en-US"/>
              <a:t>Click icon to add picture</a:t>
            </a:r>
          </a:p>
        </p:txBody>
      </p:sp>
      <p:sp>
        <p:nvSpPr>
          <p:cNvPr id="14" name="Picture Placeholder 12">
            <a:extLst>
              <a:ext uri="{FF2B5EF4-FFF2-40B4-BE49-F238E27FC236}">
                <a16:creationId xmlns:a16="http://schemas.microsoft.com/office/drawing/2014/main" id="{E24BD1C9-BB6F-4B1A-B0AC-70FBFBAD0DD6}"/>
              </a:ext>
            </a:extLst>
          </p:cNvPr>
          <p:cNvSpPr>
            <a:spLocks noGrp="1"/>
          </p:cNvSpPr>
          <p:nvPr>
            <p:ph type="pic" sz="quarter" idx="16"/>
          </p:nvPr>
        </p:nvSpPr>
        <p:spPr>
          <a:xfrm>
            <a:off x="6248400" y="2057401"/>
            <a:ext cx="5372100" cy="3385456"/>
          </a:xfrm>
          <a:solidFill>
            <a:schemeClr val="bg2"/>
          </a:solidFill>
        </p:spPr>
        <p:txBody>
          <a:bodyPr>
            <a:noAutofit/>
          </a:bodyPr>
          <a:lstStyle/>
          <a:p>
            <a:r>
              <a:rPr lang="en-US"/>
              <a:t>Click icon to add picture</a:t>
            </a:r>
          </a:p>
        </p:txBody>
      </p:sp>
      <p:sp>
        <p:nvSpPr>
          <p:cNvPr id="12" name="Slide Number Placeholder 4">
            <a:extLst>
              <a:ext uri="{FF2B5EF4-FFF2-40B4-BE49-F238E27FC236}">
                <a16:creationId xmlns:a16="http://schemas.microsoft.com/office/drawing/2014/main" id="{9D26F7AB-C797-48E9-9124-37843B1351DB}"/>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8" name="Title Placeholder 1">
            <a:extLst>
              <a:ext uri="{FF2B5EF4-FFF2-40B4-BE49-F238E27FC236}">
                <a16:creationId xmlns:a16="http://schemas.microsoft.com/office/drawing/2014/main" id="{5C3A3765-3130-474C-96F5-7E50AE68B501}"/>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5" name="TextBox 14">
            <a:extLst>
              <a:ext uri="{FF2B5EF4-FFF2-40B4-BE49-F238E27FC236}">
                <a16:creationId xmlns:a16="http://schemas.microsoft.com/office/drawing/2014/main" id="{3CEFB623-3BE4-41A5-AD7A-7D81E50E12F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675865125"/>
      </p:ext>
    </p:extLst>
  </p:cSld>
  <p:clrMapOvr>
    <a:masterClrMapping/>
  </p:clrMapOvr>
  <p:extLst>
    <p:ext uri="{DCECCB84-F9BA-43D5-87BE-67443E8EF086}">
      <p15:sldGuideLst xmlns:p15="http://schemas.microsoft.com/office/powerpoint/2012/main">
        <p15:guide id="1" orient="horz" pos="2904">
          <p15:clr>
            <a:srgbClr val="FBAE40"/>
          </p15:clr>
        </p15:guide>
        <p15:guide id="2" orient="horz" pos="304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C557799B-54AB-4A76-9053-00D54EC8F1DD}"/>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3" name="TextBox 2">
            <a:extLst>
              <a:ext uri="{FF2B5EF4-FFF2-40B4-BE49-F238E27FC236}">
                <a16:creationId xmlns:a16="http://schemas.microsoft.com/office/drawing/2014/main" id="{98C1C862-6F14-47C3-885D-12D6E1A99AA2}"/>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2797792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BE6003-571D-4817-A40A-642121412662}"/>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5600" baseline="0">
                <a:solidFill>
                  <a:schemeClr val="tx1"/>
                </a:solidFill>
              </a:defRPr>
            </a:lvl1pPr>
          </a:lstStyle>
          <a:p>
            <a:r>
              <a:rPr lang="en-US"/>
              <a:t>Chapter title</a:t>
            </a:r>
          </a:p>
        </p:txBody>
      </p:sp>
      <p:sp>
        <p:nvSpPr>
          <p:cNvPr id="7" name="Slide Number Placeholder 4">
            <a:extLst>
              <a:ext uri="{FF2B5EF4-FFF2-40B4-BE49-F238E27FC236}">
                <a16:creationId xmlns:a16="http://schemas.microsoft.com/office/drawing/2014/main" id="{6C3A51EE-51A6-431A-AA0F-AEBB244145EC}"/>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24156D67-C67F-41CF-BA17-0B2BFD535E2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1366004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F81008-3517-4602-906D-87DE974882E8}"/>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5600" baseline="0">
                <a:solidFill>
                  <a:schemeClr val="tx1"/>
                </a:solidFill>
              </a:defRPr>
            </a:lvl1pPr>
          </a:lstStyle>
          <a:p>
            <a:r>
              <a:rPr lang="en-US"/>
              <a:t>Chapter title</a:t>
            </a:r>
          </a:p>
        </p:txBody>
      </p:sp>
      <p:sp>
        <p:nvSpPr>
          <p:cNvPr id="5" name="Slide Number Placeholder 4">
            <a:extLst>
              <a:ext uri="{FF2B5EF4-FFF2-40B4-BE49-F238E27FC236}">
                <a16:creationId xmlns:a16="http://schemas.microsoft.com/office/drawing/2014/main" id="{AF04F058-17F0-4AC2-BBDA-9E61118ACE65}"/>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4" name="TextBox 3">
            <a:extLst>
              <a:ext uri="{FF2B5EF4-FFF2-40B4-BE49-F238E27FC236}">
                <a16:creationId xmlns:a16="http://schemas.microsoft.com/office/drawing/2014/main" id="{7910703F-CBA9-4296-B386-BA35019F8F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2501331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34A84-A20E-4265-848D-432FAF49C461}"/>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5600" baseline="0">
                <a:solidFill>
                  <a:schemeClr val="tx1"/>
                </a:solidFill>
              </a:defRPr>
            </a:lvl1pPr>
          </a:lstStyle>
          <a:p>
            <a:r>
              <a:rPr lang="en-US"/>
              <a:t>Chapter title</a:t>
            </a:r>
          </a:p>
        </p:txBody>
      </p:sp>
      <p:sp>
        <p:nvSpPr>
          <p:cNvPr id="5" name="Slide Number Placeholder 4">
            <a:extLst>
              <a:ext uri="{FF2B5EF4-FFF2-40B4-BE49-F238E27FC236}">
                <a16:creationId xmlns:a16="http://schemas.microsoft.com/office/drawing/2014/main" id="{6A187A38-21D1-432D-8923-F800B49667E5}"/>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4" name="TextBox 3">
            <a:extLst>
              <a:ext uri="{FF2B5EF4-FFF2-40B4-BE49-F238E27FC236}">
                <a16:creationId xmlns:a16="http://schemas.microsoft.com/office/drawing/2014/main" id="{62236BEA-8B84-4433-AC6E-DE816054A44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3427352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EF031-1FF2-4E26-B83E-96F1E8664BB5}"/>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5600" baseline="0">
                <a:solidFill>
                  <a:schemeClr val="tx1"/>
                </a:solidFill>
              </a:defRPr>
            </a:lvl1pPr>
          </a:lstStyle>
          <a:p>
            <a:r>
              <a:rPr lang="en-US"/>
              <a:t>Chapter title</a:t>
            </a:r>
          </a:p>
        </p:txBody>
      </p:sp>
      <p:sp>
        <p:nvSpPr>
          <p:cNvPr id="5" name="Slide Number Placeholder 4">
            <a:extLst>
              <a:ext uri="{FF2B5EF4-FFF2-40B4-BE49-F238E27FC236}">
                <a16:creationId xmlns:a16="http://schemas.microsoft.com/office/drawing/2014/main" id="{688512B8-EE48-41A2-B2A4-55EA1AA3340A}"/>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4" name="TextBox 3">
            <a:extLst>
              <a:ext uri="{FF2B5EF4-FFF2-40B4-BE49-F238E27FC236}">
                <a16:creationId xmlns:a16="http://schemas.microsoft.com/office/drawing/2014/main" id="{BFACBFD6-220E-4E6A-BB4D-98B602093400}"/>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1656593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00EC02-38D3-4C48-851E-600420AAA783}"/>
              </a:ext>
            </a:extLst>
          </p:cNvPr>
          <p:cNvSpPr>
            <a:spLocks noGrp="1"/>
          </p:cNvSpPr>
          <p:nvPr>
            <p:ph type="body" sz="quarter" idx="48"/>
          </p:nvPr>
        </p:nvSpPr>
        <p:spPr>
          <a:xfrm>
            <a:off x="571500" y="2057400"/>
            <a:ext cx="9144000" cy="4152900"/>
          </a:xfrm>
        </p:spPr>
        <p:txBody>
          <a:bodyPr/>
          <a:lstStyle>
            <a:lvl1pPr>
              <a:lnSpc>
                <a:spcPct val="120000"/>
              </a:lnSpc>
              <a:defRPr sz="3200">
                <a:latin typeface="+mj-lt"/>
              </a:defRPr>
            </a:lvl1pPr>
          </a:lstStyle>
          <a:p>
            <a:pPr lvl="0"/>
            <a:r>
              <a:rPr lang="en-US"/>
              <a:t>Click to edit Master text styles</a:t>
            </a:r>
          </a:p>
        </p:txBody>
      </p:sp>
      <p:sp>
        <p:nvSpPr>
          <p:cNvPr id="13" name="Text Placeholder 2">
            <a:extLst>
              <a:ext uri="{FF2B5EF4-FFF2-40B4-BE49-F238E27FC236}">
                <a16:creationId xmlns:a16="http://schemas.microsoft.com/office/drawing/2014/main" id="{ED5D5B3F-EDFF-4E4E-BD22-8295632F21B3}"/>
              </a:ext>
            </a:extLst>
          </p:cNvPr>
          <p:cNvSpPr>
            <a:spLocks noGrp="1"/>
          </p:cNvSpPr>
          <p:nvPr>
            <p:ph type="body" sz="quarter" idx="58"/>
          </p:nvPr>
        </p:nvSpPr>
        <p:spPr>
          <a:xfrm>
            <a:off x="571500" y="1067338"/>
            <a:ext cx="9144000" cy="837024"/>
          </a:xfrm>
        </p:spPr>
        <p:txBody>
          <a:bodyPr wrap="square">
            <a:noAutofit/>
          </a:bodyPr>
          <a:lstStyle>
            <a:lvl1pPr>
              <a:defRPr sz="2400">
                <a:solidFill>
                  <a:schemeClr val="accent1"/>
                </a:solidFill>
              </a:defRPr>
            </a:lvl1pPr>
            <a:lvl2pPr marL="0" indent="0">
              <a:buNone/>
              <a:defRPr/>
            </a:lvl2pPr>
          </a:lstStyle>
          <a:p>
            <a:pPr lvl="0"/>
            <a:r>
              <a:rPr lang="en-US"/>
              <a:t>Click to edit Master text styles</a:t>
            </a:r>
          </a:p>
        </p:txBody>
      </p:sp>
      <p:sp>
        <p:nvSpPr>
          <p:cNvPr id="6" name="Slide Number Placeholder 4">
            <a:extLst>
              <a:ext uri="{FF2B5EF4-FFF2-40B4-BE49-F238E27FC236}">
                <a16:creationId xmlns:a16="http://schemas.microsoft.com/office/drawing/2014/main" id="{3B9D59D9-8DA4-4E99-A897-C9F4BAF7E1A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Box 6">
            <a:extLst>
              <a:ext uri="{FF2B5EF4-FFF2-40B4-BE49-F238E27FC236}">
                <a16:creationId xmlns:a16="http://schemas.microsoft.com/office/drawing/2014/main" id="{41FC0D37-988B-4131-A893-5C4F43E9FAB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285263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and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A0E52D-C721-4650-9C0F-6736A8356BDD}"/>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32"/>
          </a:p>
        </p:txBody>
      </p:sp>
      <p:sp>
        <p:nvSpPr>
          <p:cNvPr id="20" name="Text Placeholder 4">
            <a:extLst>
              <a:ext uri="{FF2B5EF4-FFF2-40B4-BE49-F238E27FC236}">
                <a16:creationId xmlns:a16="http://schemas.microsoft.com/office/drawing/2014/main" id="{67FF4A9D-11FD-45B3-942A-A17891752403}"/>
              </a:ext>
            </a:extLst>
          </p:cNvPr>
          <p:cNvSpPr>
            <a:spLocks noGrp="1"/>
          </p:cNvSpPr>
          <p:nvPr>
            <p:ph type="body" sz="quarter" idx="59"/>
          </p:nvPr>
        </p:nvSpPr>
        <p:spPr>
          <a:xfrm>
            <a:off x="6553200" y="2057400"/>
            <a:ext cx="5067300" cy="4152900"/>
          </a:xfrm>
        </p:spPr>
        <p:txBody>
          <a:bodyPr/>
          <a:lstStyle>
            <a:lvl1pPr>
              <a:lnSpc>
                <a:spcPct val="90000"/>
              </a:lnSpc>
              <a:defRPr lang="en-US" sz="2800" b="0" i="0" kern="0" spc="0" baseline="0" dirty="0" smtClean="0">
                <a:solidFill>
                  <a:schemeClr val="bg1"/>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2" name="Text Placeholder 4">
            <a:extLst>
              <a:ext uri="{FF2B5EF4-FFF2-40B4-BE49-F238E27FC236}">
                <a16:creationId xmlns:a16="http://schemas.microsoft.com/office/drawing/2014/main" id="{49143D46-CA37-4D63-A07F-EF754BD9E1C3}"/>
              </a:ext>
            </a:extLst>
          </p:cNvPr>
          <p:cNvSpPr>
            <a:spLocks noGrp="1"/>
          </p:cNvSpPr>
          <p:nvPr>
            <p:ph type="body" sz="quarter" idx="61"/>
          </p:nvPr>
        </p:nvSpPr>
        <p:spPr>
          <a:xfrm>
            <a:off x="571500" y="2057400"/>
            <a:ext cx="5067300" cy="4152900"/>
          </a:xfrm>
        </p:spPr>
        <p:txBody>
          <a:bodyPr/>
          <a:lstStyle>
            <a:lvl1pPr>
              <a:lnSpc>
                <a:spcPct val="120000"/>
              </a:lnSpc>
              <a:defRPr sz="2800">
                <a:latin typeface="+mj-lt"/>
              </a:defRPr>
            </a:lvl1pPr>
          </a:lstStyle>
          <a:p>
            <a:pPr lvl="0"/>
            <a:r>
              <a:rPr lang="en-US"/>
              <a:t>Click to edit Master text styles</a:t>
            </a:r>
          </a:p>
        </p:txBody>
      </p:sp>
      <p:sp>
        <p:nvSpPr>
          <p:cNvPr id="9" name="Text Placeholder 2">
            <a:extLst>
              <a:ext uri="{FF2B5EF4-FFF2-40B4-BE49-F238E27FC236}">
                <a16:creationId xmlns:a16="http://schemas.microsoft.com/office/drawing/2014/main" id="{79AB49BE-8C93-4A5A-BA5F-A8C8EEB09E22}"/>
              </a:ext>
            </a:extLst>
          </p:cNvPr>
          <p:cNvSpPr>
            <a:spLocks noGrp="1"/>
          </p:cNvSpPr>
          <p:nvPr>
            <p:ph type="body" sz="quarter" idx="58"/>
          </p:nvPr>
        </p:nvSpPr>
        <p:spPr>
          <a:xfrm>
            <a:off x="571500" y="1067338"/>
            <a:ext cx="5067300" cy="837024"/>
          </a:xfrm>
        </p:spPr>
        <p:txBody>
          <a:bodyPr wrap="square">
            <a:noAutofit/>
          </a:bodyPr>
          <a:lstStyle>
            <a:lvl1pPr>
              <a:defRPr sz="2400">
                <a:solidFill>
                  <a:schemeClr val="accent1"/>
                </a:solidFill>
              </a:defRPr>
            </a:lvl1pPr>
            <a:lvl2pPr marL="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12FC219C-6E3E-4E4D-87EF-33C25DADE446}"/>
              </a:ext>
            </a:extLst>
          </p:cNvPr>
          <p:cNvSpPr>
            <a:spLocks noGrp="1"/>
          </p:cNvSpPr>
          <p:nvPr>
            <p:ph type="body" sz="quarter" idx="62"/>
          </p:nvPr>
        </p:nvSpPr>
        <p:spPr>
          <a:xfrm>
            <a:off x="6553200" y="1067338"/>
            <a:ext cx="5067300" cy="837024"/>
          </a:xfrm>
        </p:spPr>
        <p:txBody>
          <a:bodyPr wrap="square">
            <a:noAutofit/>
          </a:bodyPr>
          <a:lstStyle>
            <a:lvl1pPr>
              <a:defRPr sz="2400">
                <a:solidFill>
                  <a:schemeClr val="accent1"/>
                </a:solidFill>
              </a:defRPr>
            </a:lvl1pPr>
            <a:lvl2pPr marL="0" indent="0">
              <a:buNone/>
              <a:defRPr/>
            </a:lvl2pPr>
          </a:lstStyle>
          <a:p>
            <a:pPr lvl="0"/>
            <a:r>
              <a:rPr lang="en-US"/>
              <a:t>Click to edit Master text styles</a:t>
            </a:r>
          </a:p>
        </p:txBody>
      </p:sp>
      <p:sp>
        <p:nvSpPr>
          <p:cNvPr id="11" name="Slide Number Placeholder 4">
            <a:extLst>
              <a:ext uri="{FF2B5EF4-FFF2-40B4-BE49-F238E27FC236}">
                <a16:creationId xmlns:a16="http://schemas.microsoft.com/office/drawing/2014/main" id="{D79D878A-A5C5-4228-AFB3-93E78349BE32}"/>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bg1"/>
                </a:solidFill>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720717960"/>
      </p:ext>
    </p:extLst>
  </p:cSld>
  <p:clrMapOvr>
    <a:masterClrMapping/>
  </p:clrMapOvr>
  <p:extLst>
    <p:ext uri="{DCECCB84-F9BA-43D5-87BE-67443E8EF086}">
      <p15:sldGuideLst xmlns:p15="http://schemas.microsoft.com/office/powerpoint/2012/main">
        <p15:guide id="2" pos="4128">
          <p15:clr>
            <a:srgbClr val="A4A3A4"/>
          </p15:clr>
        </p15:guide>
        <p15:guide id="3" pos="3552">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Five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25146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5" name="Text Placeholder 4">
            <a:extLst>
              <a:ext uri="{FF2B5EF4-FFF2-40B4-BE49-F238E27FC236}">
                <a16:creationId xmlns:a16="http://schemas.microsoft.com/office/drawing/2014/main" id="{BB213C59-7880-41D1-9DE5-B53FA71B4FD7}"/>
              </a:ext>
            </a:extLst>
          </p:cNvPr>
          <p:cNvSpPr>
            <a:spLocks noGrp="1"/>
          </p:cNvSpPr>
          <p:nvPr>
            <p:ph type="body" sz="quarter" idx="44" hasCustomPrompt="1"/>
          </p:nvPr>
        </p:nvSpPr>
        <p:spPr>
          <a:xfrm>
            <a:off x="6248400" y="609600"/>
            <a:ext cx="647700" cy="369332"/>
          </a:xfrm>
        </p:spPr>
        <p:txBody>
          <a:bodyPr>
            <a:spAutoFit/>
          </a:bodyPr>
          <a:lstStyle>
            <a:lvl1pPr algn="l">
              <a:defRPr sz="2400">
                <a:latin typeface="+mj-lt"/>
              </a:defRPr>
            </a:lvl1pPr>
          </a:lstStyle>
          <a:p>
            <a:pPr lvl="0"/>
            <a:r>
              <a:rPr lang="en-US"/>
              <a:t>01</a:t>
            </a:r>
          </a:p>
        </p:txBody>
      </p:sp>
      <p:sp>
        <p:nvSpPr>
          <p:cNvPr id="7" name="Text Placeholder 6">
            <a:extLst>
              <a:ext uri="{FF2B5EF4-FFF2-40B4-BE49-F238E27FC236}">
                <a16:creationId xmlns:a16="http://schemas.microsoft.com/office/drawing/2014/main" id="{80BD0D78-FA9C-47FE-A8C5-A942C1A9A1E0}"/>
              </a:ext>
            </a:extLst>
          </p:cNvPr>
          <p:cNvSpPr>
            <a:spLocks noGrp="1"/>
          </p:cNvSpPr>
          <p:nvPr>
            <p:ph type="body" sz="quarter" idx="49"/>
          </p:nvPr>
        </p:nvSpPr>
        <p:spPr>
          <a:xfrm>
            <a:off x="7080810" y="609600"/>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4D1B0561-72B3-4A7C-9434-B0EDE523688D}"/>
              </a:ext>
            </a:extLst>
          </p:cNvPr>
          <p:cNvSpPr>
            <a:spLocks noGrp="1"/>
          </p:cNvSpPr>
          <p:nvPr>
            <p:ph type="body" sz="quarter" idx="51"/>
          </p:nvPr>
        </p:nvSpPr>
        <p:spPr>
          <a:xfrm>
            <a:off x="7080810" y="1037804"/>
            <a:ext cx="4539690" cy="196913"/>
          </a:xfrm>
        </p:spPr>
        <p:txBody>
          <a:bodyPr wrap="square">
            <a:spAutoFit/>
          </a:bodyPr>
          <a:lstStyle>
            <a:lvl1pPr>
              <a:defRPr sz="1200">
                <a:latin typeface="+mn-lt"/>
              </a:defRPr>
            </a:lvl1pPr>
          </a:lstStyle>
          <a:p>
            <a:pPr lvl="0"/>
            <a:r>
              <a:rPr lang="en-US"/>
              <a:t>Click to edit Master text styles</a:t>
            </a:r>
          </a:p>
        </p:txBody>
      </p:sp>
      <p:sp>
        <p:nvSpPr>
          <p:cNvPr id="49" name="Text Placeholder 4">
            <a:extLst>
              <a:ext uri="{FF2B5EF4-FFF2-40B4-BE49-F238E27FC236}">
                <a16:creationId xmlns:a16="http://schemas.microsoft.com/office/drawing/2014/main" id="{FB88D30E-5998-42C2-BFDA-6C6AA1F33F7A}"/>
              </a:ext>
            </a:extLst>
          </p:cNvPr>
          <p:cNvSpPr>
            <a:spLocks noGrp="1"/>
          </p:cNvSpPr>
          <p:nvPr>
            <p:ph type="body" sz="quarter" idx="52" hasCustomPrompt="1"/>
          </p:nvPr>
        </p:nvSpPr>
        <p:spPr>
          <a:xfrm>
            <a:off x="6248400" y="1647194"/>
            <a:ext cx="647700" cy="369332"/>
          </a:xfrm>
        </p:spPr>
        <p:txBody>
          <a:bodyPr>
            <a:spAutoFit/>
          </a:bodyPr>
          <a:lstStyle>
            <a:lvl1pPr algn="l">
              <a:defRPr sz="2400">
                <a:latin typeface="+mj-lt"/>
              </a:defRPr>
            </a:lvl1pPr>
          </a:lstStyle>
          <a:p>
            <a:pPr lvl="0"/>
            <a:r>
              <a:rPr lang="en-US"/>
              <a:t>02</a:t>
            </a:r>
          </a:p>
        </p:txBody>
      </p:sp>
      <p:sp>
        <p:nvSpPr>
          <p:cNvPr id="50" name="Text Placeholder 6">
            <a:extLst>
              <a:ext uri="{FF2B5EF4-FFF2-40B4-BE49-F238E27FC236}">
                <a16:creationId xmlns:a16="http://schemas.microsoft.com/office/drawing/2014/main" id="{6D18BF23-F279-48A8-8AFF-AC70F73F091E}"/>
              </a:ext>
            </a:extLst>
          </p:cNvPr>
          <p:cNvSpPr>
            <a:spLocks noGrp="1"/>
          </p:cNvSpPr>
          <p:nvPr>
            <p:ph type="body" sz="quarter" idx="53"/>
          </p:nvPr>
        </p:nvSpPr>
        <p:spPr>
          <a:xfrm>
            <a:off x="7080810" y="1647193"/>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1" name="Text Placeholder 6">
            <a:extLst>
              <a:ext uri="{FF2B5EF4-FFF2-40B4-BE49-F238E27FC236}">
                <a16:creationId xmlns:a16="http://schemas.microsoft.com/office/drawing/2014/main" id="{8445664B-F9E1-4D1D-9F6E-DA27AF43C213}"/>
              </a:ext>
            </a:extLst>
          </p:cNvPr>
          <p:cNvSpPr>
            <a:spLocks noGrp="1"/>
          </p:cNvSpPr>
          <p:nvPr>
            <p:ph type="body" sz="quarter" idx="54"/>
          </p:nvPr>
        </p:nvSpPr>
        <p:spPr>
          <a:xfrm>
            <a:off x="7080810" y="2075397"/>
            <a:ext cx="4539690" cy="196913"/>
          </a:xfrm>
        </p:spPr>
        <p:txBody>
          <a:bodyPr wrap="square">
            <a:spAutoFit/>
          </a:bodyPr>
          <a:lstStyle>
            <a:lvl1pPr>
              <a:defRPr sz="1200">
                <a:latin typeface="+mn-lt"/>
              </a:defRPr>
            </a:lvl1pPr>
          </a:lstStyle>
          <a:p>
            <a:pPr lvl="0"/>
            <a:r>
              <a:rPr lang="en-US"/>
              <a:t>Click to edit Master text styles</a:t>
            </a:r>
          </a:p>
        </p:txBody>
      </p:sp>
      <p:sp>
        <p:nvSpPr>
          <p:cNvPr id="52" name="Text Placeholder 4">
            <a:extLst>
              <a:ext uri="{FF2B5EF4-FFF2-40B4-BE49-F238E27FC236}">
                <a16:creationId xmlns:a16="http://schemas.microsoft.com/office/drawing/2014/main" id="{31F0F46D-89DF-46CA-934B-C124727D9373}"/>
              </a:ext>
            </a:extLst>
          </p:cNvPr>
          <p:cNvSpPr>
            <a:spLocks noGrp="1"/>
          </p:cNvSpPr>
          <p:nvPr>
            <p:ph type="body" sz="quarter" idx="55" hasCustomPrompt="1"/>
          </p:nvPr>
        </p:nvSpPr>
        <p:spPr>
          <a:xfrm>
            <a:off x="6248400" y="2684788"/>
            <a:ext cx="647700" cy="369332"/>
          </a:xfrm>
        </p:spPr>
        <p:txBody>
          <a:bodyPr>
            <a:spAutoFit/>
          </a:bodyPr>
          <a:lstStyle>
            <a:lvl1pPr algn="l">
              <a:defRPr sz="2400">
                <a:latin typeface="+mj-lt"/>
              </a:defRPr>
            </a:lvl1pPr>
          </a:lstStyle>
          <a:p>
            <a:pPr lvl="0"/>
            <a:r>
              <a:rPr lang="en-US"/>
              <a:t>03</a:t>
            </a:r>
          </a:p>
        </p:txBody>
      </p:sp>
      <p:sp>
        <p:nvSpPr>
          <p:cNvPr id="53" name="Text Placeholder 6">
            <a:extLst>
              <a:ext uri="{FF2B5EF4-FFF2-40B4-BE49-F238E27FC236}">
                <a16:creationId xmlns:a16="http://schemas.microsoft.com/office/drawing/2014/main" id="{8BB0DD2A-742F-4019-B2A6-6AC6CF3BEEA3}"/>
              </a:ext>
            </a:extLst>
          </p:cNvPr>
          <p:cNvSpPr>
            <a:spLocks noGrp="1"/>
          </p:cNvSpPr>
          <p:nvPr>
            <p:ph type="body" sz="quarter" idx="56"/>
          </p:nvPr>
        </p:nvSpPr>
        <p:spPr>
          <a:xfrm>
            <a:off x="7080810" y="2684787"/>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4" name="Text Placeholder 6">
            <a:extLst>
              <a:ext uri="{FF2B5EF4-FFF2-40B4-BE49-F238E27FC236}">
                <a16:creationId xmlns:a16="http://schemas.microsoft.com/office/drawing/2014/main" id="{4D48E93A-11A3-45A0-961F-26062021432E}"/>
              </a:ext>
            </a:extLst>
          </p:cNvPr>
          <p:cNvSpPr>
            <a:spLocks noGrp="1"/>
          </p:cNvSpPr>
          <p:nvPr>
            <p:ph type="body" sz="quarter" idx="57"/>
          </p:nvPr>
        </p:nvSpPr>
        <p:spPr>
          <a:xfrm>
            <a:off x="7080810" y="3112991"/>
            <a:ext cx="4539690" cy="196913"/>
          </a:xfrm>
        </p:spPr>
        <p:txBody>
          <a:bodyPr wrap="square">
            <a:spAutoFit/>
          </a:bodyPr>
          <a:lstStyle>
            <a:lvl1pPr>
              <a:defRPr sz="1200">
                <a:latin typeface="+mn-lt"/>
              </a:defRPr>
            </a:lvl1pPr>
          </a:lstStyle>
          <a:p>
            <a:pPr lvl="0"/>
            <a:r>
              <a:rPr lang="en-US"/>
              <a:t>Click to edit Master text styles</a:t>
            </a:r>
          </a:p>
        </p:txBody>
      </p:sp>
      <p:sp>
        <p:nvSpPr>
          <p:cNvPr id="55" name="Text Placeholder 4">
            <a:extLst>
              <a:ext uri="{FF2B5EF4-FFF2-40B4-BE49-F238E27FC236}">
                <a16:creationId xmlns:a16="http://schemas.microsoft.com/office/drawing/2014/main" id="{365D378F-8BFE-41E2-A048-4F1E113B4080}"/>
              </a:ext>
            </a:extLst>
          </p:cNvPr>
          <p:cNvSpPr>
            <a:spLocks noGrp="1"/>
          </p:cNvSpPr>
          <p:nvPr>
            <p:ph type="body" sz="quarter" idx="58" hasCustomPrompt="1"/>
          </p:nvPr>
        </p:nvSpPr>
        <p:spPr>
          <a:xfrm>
            <a:off x="6248400" y="3722381"/>
            <a:ext cx="647700" cy="369332"/>
          </a:xfrm>
        </p:spPr>
        <p:txBody>
          <a:bodyPr>
            <a:spAutoFit/>
          </a:bodyPr>
          <a:lstStyle>
            <a:lvl1pPr algn="l">
              <a:defRPr sz="2400">
                <a:latin typeface="+mj-lt"/>
              </a:defRPr>
            </a:lvl1pPr>
          </a:lstStyle>
          <a:p>
            <a:pPr lvl="0"/>
            <a:r>
              <a:rPr lang="en-US"/>
              <a:t>04</a:t>
            </a:r>
          </a:p>
        </p:txBody>
      </p:sp>
      <p:sp>
        <p:nvSpPr>
          <p:cNvPr id="56" name="Text Placeholder 6">
            <a:extLst>
              <a:ext uri="{FF2B5EF4-FFF2-40B4-BE49-F238E27FC236}">
                <a16:creationId xmlns:a16="http://schemas.microsoft.com/office/drawing/2014/main" id="{4681FE84-1510-4206-91AF-B290EF3C0E1E}"/>
              </a:ext>
            </a:extLst>
          </p:cNvPr>
          <p:cNvSpPr>
            <a:spLocks noGrp="1"/>
          </p:cNvSpPr>
          <p:nvPr>
            <p:ph type="body" sz="quarter" idx="59"/>
          </p:nvPr>
        </p:nvSpPr>
        <p:spPr>
          <a:xfrm>
            <a:off x="7080810" y="3722381"/>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7" name="Text Placeholder 6">
            <a:extLst>
              <a:ext uri="{FF2B5EF4-FFF2-40B4-BE49-F238E27FC236}">
                <a16:creationId xmlns:a16="http://schemas.microsoft.com/office/drawing/2014/main" id="{58EB90C9-03A7-449D-A8F3-B379B319950E}"/>
              </a:ext>
            </a:extLst>
          </p:cNvPr>
          <p:cNvSpPr>
            <a:spLocks noGrp="1"/>
          </p:cNvSpPr>
          <p:nvPr>
            <p:ph type="body" sz="quarter" idx="60"/>
          </p:nvPr>
        </p:nvSpPr>
        <p:spPr>
          <a:xfrm>
            <a:off x="7080810" y="4150585"/>
            <a:ext cx="4539690" cy="196913"/>
          </a:xfrm>
        </p:spPr>
        <p:txBody>
          <a:bodyPr wrap="square">
            <a:spAutoFit/>
          </a:bodyPr>
          <a:lstStyle>
            <a:lvl1pPr>
              <a:defRPr sz="1200">
                <a:latin typeface="+mn-lt"/>
              </a:defRPr>
            </a:lvl1pPr>
          </a:lstStyle>
          <a:p>
            <a:pPr lvl="0"/>
            <a:r>
              <a:rPr lang="en-US"/>
              <a:t>Click to edit Master text styles</a:t>
            </a:r>
          </a:p>
        </p:txBody>
      </p:sp>
      <p:sp>
        <p:nvSpPr>
          <p:cNvPr id="58" name="Text Placeholder 4">
            <a:extLst>
              <a:ext uri="{FF2B5EF4-FFF2-40B4-BE49-F238E27FC236}">
                <a16:creationId xmlns:a16="http://schemas.microsoft.com/office/drawing/2014/main" id="{E3E332E3-41A2-4350-A7FE-20CB379706F0}"/>
              </a:ext>
            </a:extLst>
          </p:cNvPr>
          <p:cNvSpPr>
            <a:spLocks noGrp="1"/>
          </p:cNvSpPr>
          <p:nvPr>
            <p:ph type="body" sz="quarter" idx="61" hasCustomPrompt="1"/>
          </p:nvPr>
        </p:nvSpPr>
        <p:spPr>
          <a:xfrm>
            <a:off x="6248400" y="4759974"/>
            <a:ext cx="647700" cy="369332"/>
          </a:xfrm>
        </p:spPr>
        <p:txBody>
          <a:bodyPr>
            <a:spAutoFit/>
          </a:bodyPr>
          <a:lstStyle>
            <a:lvl1pPr algn="l">
              <a:defRPr sz="2400">
                <a:latin typeface="+mj-lt"/>
              </a:defRPr>
            </a:lvl1pPr>
          </a:lstStyle>
          <a:p>
            <a:pPr lvl="0"/>
            <a:r>
              <a:rPr lang="en-US"/>
              <a:t>05</a:t>
            </a:r>
          </a:p>
        </p:txBody>
      </p:sp>
      <p:sp>
        <p:nvSpPr>
          <p:cNvPr id="59" name="Text Placeholder 6">
            <a:extLst>
              <a:ext uri="{FF2B5EF4-FFF2-40B4-BE49-F238E27FC236}">
                <a16:creationId xmlns:a16="http://schemas.microsoft.com/office/drawing/2014/main" id="{948A5A7B-49E0-4CF2-8080-E002145F2FF6}"/>
              </a:ext>
            </a:extLst>
          </p:cNvPr>
          <p:cNvSpPr>
            <a:spLocks noGrp="1"/>
          </p:cNvSpPr>
          <p:nvPr>
            <p:ph type="body" sz="quarter" idx="62"/>
          </p:nvPr>
        </p:nvSpPr>
        <p:spPr>
          <a:xfrm>
            <a:off x="7080810" y="4759974"/>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60" name="Text Placeholder 6">
            <a:extLst>
              <a:ext uri="{FF2B5EF4-FFF2-40B4-BE49-F238E27FC236}">
                <a16:creationId xmlns:a16="http://schemas.microsoft.com/office/drawing/2014/main" id="{B8F46644-76D3-4C51-9163-739A1F5F7650}"/>
              </a:ext>
            </a:extLst>
          </p:cNvPr>
          <p:cNvSpPr>
            <a:spLocks noGrp="1"/>
          </p:cNvSpPr>
          <p:nvPr>
            <p:ph type="body" sz="quarter" idx="63"/>
          </p:nvPr>
        </p:nvSpPr>
        <p:spPr>
          <a:xfrm>
            <a:off x="7080810" y="5188178"/>
            <a:ext cx="4539690" cy="196913"/>
          </a:xfrm>
        </p:spPr>
        <p:txBody>
          <a:bodyPr wrap="square">
            <a:spAutoFit/>
          </a:bodyPr>
          <a:lstStyle>
            <a:lvl1pPr>
              <a:defRPr sz="1200">
                <a:latin typeface="+mn-lt"/>
              </a:defRPr>
            </a:lvl1pPr>
          </a:lstStyle>
          <a:p>
            <a:pPr lvl="0"/>
            <a:r>
              <a:rPr lang="en-US"/>
              <a:t>Click to edit Master text styles</a:t>
            </a:r>
          </a:p>
        </p:txBody>
      </p:sp>
      <p:sp>
        <p:nvSpPr>
          <p:cNvPr id="21" name="Slide Number Placeholder 4">
            <a:extLst>
              <a:ext uri="{FF2B5EF4-FFF2-40B4-BE49-F238E27FC236}">
                <a16:creationId xmlns:a16="http://schemas.microsoft.com/office/drawing/2014/main" id="{41B23B47-5918-4DB0-A1D6-44730C983C0A}"/>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9" name="TextBox 18">
            <a:extLst>
              <a:ext uri="{FF2B5EF4-FFF2-40B4-BE49-F238E27FC236}">
                <a16:creationId xmlns:a16="http://schemas.microsoft.com/office/drawing/2014/main" id="{D7D1C11A-12D9-461B-A255-03DBC65A944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437358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Conten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D6DF483-DD51-444D-AF16-AF31E72FDD48}"/>
              </a:ext>
            </a:extLst>
          </p:cNvPr>
          <p:cNvSpPr>
            <a:spLocks noGrp="1"/>
          </p:cNvSpPr>
          <p:nvPr>
            <p:ph idx="1"/>
          </p:nvPr>
        </p:nvSpPr>
        <p:spPr>
          <a:xfrm>
            <a:off x="5715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Placeholder 1">
            <a:extLst>
              <a:ext uri="{FF2B5EF4-FFF2-40B4-BE49-F238E27FC236}">
                <a16:creationId xmlns:a16="http://schemas.microsoft.com/office/drawing/2014/main" id="{50BAC715-F543-452A-80B1-3A07B10B217C}"/>
              </a:ext>
            </a:extLst>
          </p:cNvPr>
          <p:cNvSpPr>
            <a:spLocks noGrp="1"/>
          </p:cNvSpPr>
          <p:nvPr>
            <p:ph type="title"/>
          </p:nvPr>
        </p:nvSpPr>
        <p:spPr>
          <a:xfrm>
            <a:off x="5715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3" name="TextBox 12">
            <a:extLst>
              <a:ext uri="{FF2B5EF4-FFF2-40B4-BE49-F238E27FC236}">
                <a16:creationId xmlns:a16="http://schemas.microsoft.com/office/drawing/2014/main" id="{A5F48862-22C1-482F-B821-3D8CC682DAB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6" name="Slide Number Placeholder 4">
            <a:extLst>
              <a:ext uri="{FF2B5EF4-FFF2-40B4-BE49-F238E27FC236}">
                <a16:creationId xmlns:a16="http://schemas.microsoft.com/office/drawing/2014/main" id="{B5F20A8F-C6EE-45B8-8D29-F4CBE62B8552}"/>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3850041081"/>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f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3" name="Content Placeholder 4">
            <a:extLst>
              <a:ext uri="{FF2B5EF4-FFF2-40B4-BE49-F238E27FC236}">
                <a16:creationId xmlns:a16="http://schemas.microsoft.com/office/drawing/2014/main" id="{1E1BB935-C530-47D2-883E-00828E3A8FC8}"/>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9" name="Text Placeholder 2">
            <a:extLst>
              <a:ext uri="{FF2B5EF4-FFF2-40B4-BE49-F238E27FC236}">
                <a16:creationId xmlns:a16="http://schemas.microsoft.com/office/drawing/2014/main" id="{6D970870-8847-48D6-ACCA-B0F7D662F2EC}"/>
              </a:ext>
            </a:extLst>
          </p:cNvPr>
          <p:cNvSpPr>
            <a:spLocks noGrp="1"/>
          </p:cNvSpPr>
          <p:nvPr>
            <p:ph idx="1"/>
          </p:nvPr>
        </p:nvSpPr>
        <p:spPr>
          <a:xfrm>
            <a:off x="5715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Placeholder 1">
            <a:extLst>
              <a:ext uri="{FF2B5EF4-FFF2-40B4-BE49-F238E27FC236}">
                <a16:creationId xmlns:a16="http://schemas.microsoft.com/office/drawing/2014/main" id="{D8CEBD18-98E9-4568-A90A-5715A834E2BA}"/>
              </a:ext>
            </a:extLst>
          </p:cNvPr>
          <p:cNvSpPr>
            <a:spLocks noGrp="1"/>
          </p:cNvSpPr>
          <p:nvPr>
            <p:ph type="title"/>
          </p:nvPr>
        </p:nvSpPr>
        <p:spPr>
          <a:xfrm>
            <a:off x="5715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6" name="Slide Number Placeholder 4">
            <a:extLst>
              <a:ext uri="{FF2B5EF4-FFF2-40B4-BE49-F238E27FC236}">
                <a16:creationId xmlns:a16="http://schemas.microsoft.com/office/drawing/2014/main" id="{26C5CB87-2344-468C-93DD-7615F4801198}"/>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3621088298"/>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Two Content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F2E81-694A-4A5A-BEDE-DF13285D820B}"/>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3" name="Text Placeholder 2">
            <a:extLst>
              <a:ext uri="{FF2B5EF4-FFF2-40B4-BE49-F238E27FC236}">
                <a16:creationId xmlns:a16="http://schemas.microsoft.com/office/drawing/2014/main" id="{B95E2598-51C8-4F83-B09D-69C86C142A31}"/>
              </a:ext>
            </a:extLst>
          </p:cNvPr>
          <p:cNvSpPr>
            <a:spLocks noGrp="1"/>
          </p:cNvSpPr>
          <p:nvPr>
            <p:ph type="body" sz="quarter" idx="57"/>
          </p:nvPr>
        </p:nvSpPr>
        <p:spPr>
          <a:xfrm>
            <a:off x="571499" y="20574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31" name="Text Placeholder 2">
            <a:extLst>
              <a:ext uri="{FF2B5EF4-FFF2-40B4-BE49-F238E27FC236}">
                <a16:creationId xmlns:a16="http://schemas.microsoft.com/office/drawing/2014/main" id="{6737D39F-19A0-4D2A-8E85-527465AFD610}"/>
              </a:ext>
            </a:extLst>
          </p:cNvPr>
          <p:cNvSpPr>
            <a:spLocks noGrp="1"/>
          </p:cNvSpPr>
          <p:nvPr>
            <p:ph type="body" sz="quarter" idx="58"/>
          </p:nvPr>
        </p:nvSpPr>
        <p:spPr>
          <a:xfrm>
            <a:off x="3188208" y="20574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6" name="Text Placeholder 5">
            <a:extLst>
              <a:ext uri="{FF2B5EF4-FFF2-40B4-BE49-F238E27FC236}">
                <a16:creationId xmlns:a16="http://schemas.microsoft.com/office/drawing/2014/main" id="{B4FE5E7B-ECDC-404D-9B30-E7B580CCEED3}"/>
              </a:ext>
            </a:extLst>
          </p:cNvPr>
          <p:cNvSpPr>
            <a:spLocks noGrp="1"/>
          </p:cNvSpPr>
          <p:nvPr>
            <p:ph type="body" sz="quarter" idx="61"/>
          </p:nvPr>
        </p:nvSpPr>
        <p:spPr>
          <a:xfrm>
            <a:off x="571499" y="2933700"/>
            <a:ext cx="2448576"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5">
            <a:extLst>
              <a:ext uri="{FF2B5EF4-FFF2-40B4-BE49-F238E27FC236}">
                <a16:creationId xmlns:a16="http://schemas.microsoft.com/office/drawing/2014/main" id="{11CDB75F-12E1-4403-B291-31A3B1C83B04}"/>
              </a:ext>
            </a:extLst>
          </p:cNvPr>
          <p:cNvSpPr>
            <a:spLocks noGrp="1"/>
          </p:cNvSpPr>
          <p:nvPr>
            <p:ph type="body" sz="quarter" idx="62"/>
          </p:nvPr>
        </p:nvSpPr>
        <p:spPr>
          <a:xfrm>
            <a:off x="3188208" y="2933700"/>
            <a:ext cx="2450592"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4">
            <a:extLst>
              <a:ext uri="{FF2B5EF4-FFF2-40B4-BE49-F238E27FC236}">
                <a16:creationId xmlns:a16="http://schemas.microsoft.com/office/drawing/2014/main" id="{BA687946-9318-4CD5-B900-AA488A7BDA58}"/>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6" name="Title Placeholder 1">
            <a:extLst>
              <a:ext uri="{FF2B5EF4-FFF2-40B4-BE49-F238E27FC236}">
                <a16:creationId xmlns:a16="http://schemas.microsoft.com/office/drawing/2014/main" id="{ECBF8DC3-DA3E-470B-AE86-6B154E24E3B0}"/>
              </a:ext>
            </a:extLst>
          </p:cNvPr>
          <p:cNvSpPr>
            <a:spLocks noGrp="1"/>
          </p:cNvSpPr>
          <p:nvPr>
            <p:ph type="title"/>
          </p:nvPr>
        </p:nvSpPr>
        <p:spPr>
          <a:xfrm>
            <a:off x="5715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7" name="Slide Number Placeholder 4">
            <a:extLst>
              <a:ext uri="{FF2B5EF4-FFF2-40B4-BE49-F238E27FC236}">
                <a16:creationId xmlns:a16="http://schemas.microsoft.com/office/drawing/2014/main" id="{D7F2E339-68BB-40B2-BD3E-BEF89AECA418}"/>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3136329039"/>
      </p:ext>
    </p:extLst>
  </p:cSld>
  <p:clrMapOvr>
    <a:masterClrMapping/>
  </p:clrMapOvr>
  <p:extLst>
    <p:ext uri="{DCECCB84-F9BA-43D5-87BE-67443E8EF086}">
      <p15:sldGuideLst xmlns:p15="http://schemas.microsoft.com/office/powerpoint/2012/main">
        <p15:guide id="2" pos="3552">
          <p15:clr>
            <a:srgbClr val="A4A3A4"/>
          </p15:clr>
        </p15:guide>
        <p15:guide id="3" pos="4128">
          <p15:clr>
            <a:srgbClr val="A4A3A4"/>
          </p15:clr>
        </p15:guide>
        <p15:guide id="4" orient="horz" pos="1752">
          <p15:clr>
            <a:srgbClr val="A4A3A4"/>
          </p15:clr>
        </p15:guide>
        <p15:guide id="5" orient="horz" pos="184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p:nvPr>
        </p:nvSpPr>
        <p:spPr>
          <a:xfrm>
            <a:off x="6096000" y="0"/>
            <a:ext cx="6095999" cy="6858000"/>
          </a:xfr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a:solidFill>
                  <a:schemeClr val="tx1"/>
                </a:solidFill>
              </a:defRPr>
            </a:lvl1pPr>
          </a:lstStyle>
          <a:p>
            <a:pPr marL="0" lvl="0" indent="0" algn="ctr" defTabSz="926372">
              <a:lnSpc>
                <a:spcPct val="140000"/>
              </a:lnSpc>
              <a:buNone/>
            </a:pPr>
            <a:r>
              <a:rPr lang="en-US"/>
              <a:t>Click icon to add picture</a:t>
            </a:r>
          </a:p>
        </p:txBody>
      </p:sp>
      <p:sp>
        <p:nvSpPr>
          <p:cNvPr id="7" name="Text Placeholder 2">
            <a:extLst>
              <a:ext uri="{FF2B5EF4-FFF2-40B4-BE49-F238E27FC236}">
                <a16:creationId xmlns:a16="http://schemas.microsoft.com/office/drawing/2014/main" id="{6689F426-4C63-454D-B133-BC94D9D16012}"/>
              </a:ext>
            </a:extLst>
          </p:cNvPr>
          <p:cNvSpPr>
            <a:spLocks noGrp="1"/>
          </p:cNvSpPr>
          <p:nvPr>
            <p:ph idx="1"/>
          </p:nvPr>
        </p:nvSpPr>
        <p:spPr>
          <a:xfrm>
            <a:off x="5715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Placeholder 1">
            <a:extLst>
              <a:ext uri="{FF2B5EF4-FFF2-40B4-BE49-F238E27FC236}">
                <a16:creationId xmlns:a16="http://schemas.microsoft.com/office/drawing/2014/main" id="{6B15451E-AF4B-4B3A-B376-2003DB48C31E}"/>
              </a:ext>
            </a:extLst>
          </p:cNvPr>
          <p:cNvSpPr>
            <a:spLocks noGrp="1"/>
          </p:cNvSpPr>
          <p:nvPr>
            <p:ph type="title"/>
          </p:nvPr>
        </p:nvSpPr>
        <p:spPr>
          <a:xfrm>
            <a:off x="5715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35963695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Two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p:nvPr>
        </p:nvSpPr>
        <p:spPr>
          <a:xfrm>
            <a:off x="6096000" y="0"/>
            <a:ext cx="6095999" cy="6858000"/>
          </a:xfr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a:solidFill>
                  <a:schemeClr val="tx1"/>
                </a:solidFill>
              </a:defRPr>
            </a:lvl1pPr>
          </a:lstStyle>
          <a:p>
            <a:pPr marL="0" lvl="0" indent="0" algn="ctr" defTabSz="926372">
              <a:lnSpc>
                <a:spcPct val="140000"/>
              </a:lnSpc>
              <a:buNone/>
            </a:pPr>
            <a:r>
              <a:rPr lang="en-US"/>
              <a:t>Click icon to add picture</a:t>
            </a:r>
          </a:p>
        </p:txBody>
      </p:sp>
      <p:sp>
        <p:nvSpPr>
          <p:cNvPr id="9" name="Text Placeholder 2">
            <a:extLst>
              <a:ext uri="{FF2B5EF4-FFF2-40B4-BE49-F238E27FC236}">
                <a16:creationId xmlns:a16="http://schemas.microsoft.com/office/drawing/2014/main" id="{E4E61574-6170-418C-BEDF-8D1CE1D06958}"/>
              </a:ext>
            </a:extLst>
          </p:cNvPr>
          <p:cNvSpPr>
            <a:spLocks noGrp="1"/>
          </p:cNvSpPr>
          <p:nvPr>
            <p:ph type="body" sz="quarter" idx="57"/>
          </p:nvPr>
        </p:nvSpPr>
        <p:spPr>
          <a:xfrm>
            <a:off x="571499" y="20574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0" name="Text Placeholder 2">
            <a:extLst>
              <a:ext uri="{FF2B5EF4-FFF2-40B4-BE49-F238E27FC236}">
                <a16:creationId xmlns:a16="http://schemas.microsoft.com/office/drawing/2014/main" id="{80FC9FD5-44CF-4A1A-8431-D92F7740BC12}"/>
              </a:ext>
            </a:extLst>
          </p:cNvPr>
          <p:cNvSpPr>
            <a:spLocks noGrp="1"/>
          </p:cNvSpPr>
          <p:nvPr>
            <p:ph type="body" sz="quarter" idx="58"/>
          </p:nvPr>
        </p:nvSpPr>
        <p:spPr>
          <a:xfrm>
            <a:off x="3188208" y="20574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5" name="Text Placeholder 5">
            <a:extLst>
              <a:ext uri="{FF2B5EF4-FFF2-40B4-BE49-F238E27FC236}">
                <a16:creationId xmlns:a16="http://schemas.microsoft.com/office/drawing/2014/main" id="{A41077B9-AFD3-4965-8639-22DEAB59CC69}"/>
              </a:ext>
            </a:extLst>
          </p:cNvPr>
          <p:cNvSpPr>
            <a:spLocks noGrp="1"/>
          </p:cNvSpPr>
          <p:nvPr>
            <p:ph type="body" sz="quarter" idx="61"/>
          </p:nvPr>
        </p:nvSpPr>
        <p:spPr>
          <a:xfrm>
            <a:off x="571499" y="2933700"/>
            <a:ext cx="2448576"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5">
            <a:extLst>
              <a:ext uri="{FF2B5EF4-FFF2-40B4-BE49-F238E27FC236}">
                <a16:creationId xmlns:a16="http://schemas.microsoft.com/office/drawing/2014/main" id="{36FB99AA-6985-4DAD-8EEA-914B21FD4F12}"/>
              </a:ext>
            </a:extLst>
          </p:cNvPr>
          <p:cNvSpPr>
            <a:spLocks noGrp="1"/>
          </p:cNvSpPr>
          <p:nvPr>
            <p:ph type="body" sz="quarter" idx="62"/>
          </p:nvPr>
        </p:nvSpPr>
        <p:spPr>
          <a:xfrm>
            <a:off x="3188208" y="2933700"/>
            <a:ext cx="2450592"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itle Placeholder 1">
            <a:extLst>
              <a:ext uri="{FF2B5EF4-FFF2-40B4-BE49-F238E27FC236}">
                <a16:creationId xmlns:a16="http://schemas.microsoft.com/office/drawing/2014/main" id="{89F1EE91-F457-4893-88BA-AF3B71081D3A}"/>
              </a:ext>
            </a:extLst>
          </p:cNvPr>
          <p:cNvSpPr>
            <a:spLocks noGrp="1"/>
          </p:cNvSpPr>
          <p:nvPr>
            <p:ph type="title"/>
          </p:nvPr>
        </p:nvSpPr>
        <p:spPr>
          <a:xfrm>
            <a:off x="5715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1837584516"/>
      </p:ext>
    </p:extLst>
  </p:cSld>
  <p:clrMapOvr>
    <a:masterClrMapping/>
  </p:clrMapOvr>
  <p:extLst>
    <p:ext uri="{DCECCB84-F9BA-43D5-87BE-67443E8EF086}">
      <p15:sldGuideLst xmlns:p15="http://schemas.microsoft.com/office/powerpoint/2012/main">
        <p15:guide id="1" pos="3552">
          <p15:clr>
            <a:srgbClr val="A4A3A4"/>
          </p15:clr>
        </p15:guide>
        <p15:guide id="2" pos="4152">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ght 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AEEE0BE-B874-4CB1-92B1-404602B5CA83}"/>
              </a:ext>
            </a:extLst>
          </p:cNvPr>
          <p:cNvSpPr>
            <a:spLocks noGrp="1"/>
          </p:cNvSpPr>
          <p:nvPr>
            <p:ph idx="1"/>
          </p:nvPr>
        </p:nvSpPr>
        <p:spPr>
          <a:xfrm>
            <a:off x="65532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a:extLst>
              <a:ext uri="{FF2B5EF4-FFF2-40B4-BE49-F238E27FC236}">
                <a16:creationId xmlns:a16="http://schemas.microsoft.com/office/drawing/2014/main" id="{AB74128E-BA5E-4242-8B4E-D1F742670297}"/>
              </a:ext>
            </a:extLst>
          </p:cNvPr>
          <p:cNvSpPr>
            <a:spLocks noGrp="1"/>
          </p:cNvSpPr>
          <p:nvPr>
            <p:ph type="title"/>
          </p:nvPr>
        </p:nvSpPr>
        <p:spPr>
          <a:xfrm>
            <a:off x="65532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7" name="TextBox 6">
            <a:extLst>
              <a:ext uri="{FF2B5EF4-FFF2-40B4-BE49-F238E27FC236}">
                <a16:creationId xmlns:a16="http://schemas.microsoft.com/office/drawing/2014/main" id="{7613D29C-0961-4A3D-8A56-1E1B5BC7445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1" name="Slide Number Placeholder 4">
            <a:extLst>
              <a:ext uri="{FF2B5EF4-FFF2-40B4-BE49-F238E27FC236}">
                <a16:creationId xmlns:a16="http://schemas.microsoft.com/office/drawing/2014/main" id="{F7417622-23E6-4BE5-84C8-E1A29BAB3CA2}"/>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202508588"/>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7" name="Content Placeholder 4">
            <a:extLst>
              <a:ext uri="{FF2B5EF4-FFF2-40B4-BE49-F238E27FC236}">
                <a16:creationId xmlns:a16="http://schemas.microsoft.com/office/drawing/2014/main" id="{C82BCFB0-2C06-4262-9388-B4438F4E9687}"/>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8" name="Slide Number Placeholder 4">
            <a:extLst>
              <a:ext uri="{FF2B5EF4-FFF2-40B4-BE49-F238E27FC236}">
                <a16:creationId xmlns:a16="http://schemas.microsoft.com/office/drawing/2014/main" id="{7CE7532D-7513-48EC-B389-61E514E43AF8}"/>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1" name="Text Placeholder 2">
            <a:extLst>
              <a:ext uri="{FF2B5EF4-FFF2-40B4-BE49-F238E27FC236}">
                <a16:creationId xmlns:a16="http://schemas.microsoft.com/office/drawing/2014/main" id="{4A91454E-2EA6-44B8-A162-04BA18BBEDF0}"/>
              </a:ext>
            </a:extLst>
          </p:cNvPr>
          <p:cNvSpPr>
            <a:spLocks noGrp="1"/>
          </p:cNvSpPr>
          <p:nvPr>
            <p:ph idx="1"/>
          </p:nvPr>
        </p:nvSpPr>
        <p:spPr>
          <a:xfrm>
            <a:off x="65532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a:extLst>
              <a:ext uri="{FF2B5EF4-FFF2-40B4-BE49-F238E27FC236}">
                <a16:creationId xmlns:a16="http://schemas.microsoft.com/office/drawing/2014/main" id="{E96ABEA8-C693-429B-8E00-CBD848A92FA2}"/>
              </a:ext>
            </a:extLst>
          </p:cNvPr>
          <p:cNvSpPr>
            <a:spLocks noGrp="1"/>
          </p:cNvSpPr>
          <p:nvPr>
            <p:ph type="title"/>
          </p:nvPr>
        </p:nvSpPr>
        <p:spPr>
          <a:xfrm>
            <a:off x="65532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210808951"/>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Two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0" name="Content Placeholder 4">
            <a:extLst>
              <a:ext uri="{FF2B5EF4-FFF2-40B4-BE49-F238E27FC236}">
                <a16:creationId xmlns:a16="http://schemas.microsoft.com/office/drawing/2014/main" id="{2BE86DFA-31C3-4F24-A7FF-57697A0FEFD1}"/>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3" name="Slide Number Placeholder 4">
            <a:extLst>
              <a:ext uri="{FF2B5EF4-FFF2-40B4-BE49-F238E27FC236}">
                <a16:creationId xmlns:a16="http://schemas.microsoft.com/office/drawing/2014/main" id="{554C3E3F-6F47-404B-8F5C-6621904ABD35}"/>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21" name="Text Placeholder 2">
            <a:extLst>
              <a:ext uri="{FF2B5EF4-FFF2-40B4-BE49-F238E27FC236}">
                <a16:creationId xmlns:a16="http://schemas.microsoft.com/office/drawing/2014/main" id="{9BA23DE7-CFFA-40A9-9A64-A60D86654551}"/>
              </a:ext>
            </a:extLst>
          </p:cNvPr>
          <p:cNvSpPr>
            <a:spLocks noGrp="1"/>
          </p:cNvSpPr>
          <p:nvPr>
            <p:ph type="body" sz="quarter" idx="57"/>
          </p:nvPr>
        </p:nvSpPr>
        <p:spPr>
          <a:xfrm>
            <a:off x="6554523" y="20574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3" name="Text Placeholder 2">
            <a:extLst>
              <a:ext uri="{FF2B5EF4-FFF2-40B4-BE49-F238E27FC236}">
                <a16:creationId xmlns:a16="http://schemas.microsoft.com/office/drawing/2014/main" id="{860001BE-2917-4768-B6B6-BEC070C85F3E}"/>
              </a:ext>
            </a:extLst>
          </p:cNvPr>
          <p:cNvSpPr>
            <a:spLocks noGrp="1"/>
          </p:cNvSpPr>
          <p:nvPr>
            <p:ph type="body" sz="quarter" idx="58"/>
          </p:nvPr>
        </p:nvSpPr>
        <p:spPr>
          <a:xfrm>
            <a:off x="9171232" y="20574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4" name="Text Placeholder 5">
            <a:extLst>
              <a:ext uri="{FF2B5EF4-FFF2-40B4-BE49-F238E27FC236}">
                <a16:creationId xmlns:a16="http://schemas.microsoft.com/office/drawing/2014/main" id="{20725CC8-668B-42C0-ACB5-A4577AC924B6}"/>
              </a:ext>
            </a:extLst>
          </p:cNvPr>
          <p:cNvSpPr>
            <a:spLocks noGrp="1"/>
          </p:cNvSpPr>
          <p:nvPr>
            <p:ph type="body" sz="quarter" idx="61"/>
          </p:nvPr>
        </p:nvSpPr>
        <p:spPr>
          <a:xfrm>
            <a:off x="6554523" y="2933700"/>
            <a:ext cx="2448576"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5">
            <a:extLst>
              <a:ext uri="{FF2B5EF4-FFF2-40B4-BE49-F238E27FC236}">
                <a16:creationId xmlns:a16="http://schemas.microsoft.com/office/drawing/2014/main" id="{CE996329-A2C3-44E1-8558-498449CDDA22}"/>
              </a:ext>
            </a:extLst>
          </p:cNvPr>
          <p:cNvSpPr>
            <a:spLocks noGrp="1"/>
          </p:cNvSpPr>
          <p:nvPr>
            <p:ph type="body" sz="quarter" idx="62"/>
          </p:nvPr>
        </p:nvSpPr>
        <p:spPr>
          <a:xfrm>
            <a:off x="9171232" y="2933700"/>
            <a:ext cx="2450592"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itle Placeholder 1">
            <a:extLst>
              <a:ext uri="{FF2B5EF4-FFF2-40B4-BE49-F238E27FC236}">
                <a16:creationId xmlns:a16="http://schemas.microsoft.com/office/drawing/2014/main" id="{F033B061-30E2-4203-B7D3-0E4FF6C4CC15}"/>
              </a:ext>
            </a:extLst>
          </p:cNvPr>
          <p:cNvSpPr>
            <a:spLocks noGrp="1"/>
          </p:cNvSpPr>
          <p:nvPr>
            <p:ph type="title"/>
          </p:nvPr>
        </p:nvSpPr>
        <p:spPr>
          <a:xfrm>
            <a:off x="65532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295364685"/>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p:nvPr>
        </p:nvSpPr>
        <p:spPr>
          <a:xfrm>
            <a:off x="1" y="0"/>
            <a:ext cx="6095999" cy="6858000"/>
          </a:xfr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a:solidFill>
                  <a:schemeClr val="tx1"/>
                </a:solidFill>
              </a:defRPr>
            </a:lvl1pPr>
          </a:lstStyle>
          <a:p>
            <a:pPr marL="0" lvl="0" indent="0" algn="ctr" defTabSz="926372">
              <a:lnSpc>
                <a:spcPct val="140000"/>
              </a:lnSpc>
              <a:buNone/>
            </a:pPr>
            <a:r>
              <a:rPr lang="en-US"/>
              <a:t>Click icon to add picture</a:t>
            </a:r>
          </a:p>
        </p:txBody>
      </p:sp>
      <p:sp>
        <p:nvSpPr>
          <p:cNvPr id="8" name="Slide Number Placeholder 4">
            <a:extLst>
              <a:ext uri="{FF2B5EF4-FFF2-40B4-BE49-F238E27FC236}">
                <a16:creationId xmlns:a16="http://schemas.microsoft.com/office/drawing/2014/main" id="{7DE0CBD0-55B2-4C7B-9EC1-F68B63256BAF}"/>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9" name="Text Placeholder 2">
            <a:extLst>
              <a:ext uri="{FF2B5EF4-FFF2-40B4-BE49-F238E27FC236}">
                <a16:creationId xmlns:a16="http://schemas.microsoft.com/office/drawing/2014/main" id="{E35F03C2-9929-464B-A02D-DE256E706D23}"/>
              </a:ext>
            </a:extLst>
          </p:cNvPr>
          <p:cNvSpPr>
            <a:spLocks noGrp="1"/>
          </p:cNvSpPr>
          <p:nvPr>
            <p:ph idx="1"/>
          </p:nvPr>
        </p:nvSpPr>
        <p:spPr>
          <a:xfrm>
            <a:off x="6553200" y="2057400"/>
            <a:ext cx="5067300"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Placeholder 1">
            <a:extLst>
              <a:ext uri="{FF2B5EF4-FFF2-40B4-BE49-F238E27FC236}">
                <a16:creationId xmlns:a16="http://schemas.microsoft.com/office/drawing/2014/main" id="{66D3B650-5EC2-4F87-A7DF-85C754761347}"/>
              </a:ext>
            </a:extLst>
          </p:cNvPr>
          <p:cNvSpPr>
            <a:spLocks noGrp="1"/>
          </p:cNvSpPr>
          <p:nvPr>
            <p:ph type="title"/>
          </p:nvPr>
        </p:nvSpPr>
        <p:spPr>
          <a:xfrm>
            <a:off x="65532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496025426"/>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ight Two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p:nvPr>
        </p:nvSpPr>
        <p:spPr>
          <a:xfrm>
            <a:off x="1" y="0"/>
            <a:ext cx="6095999" cy="6858000"/>
          </a:xfr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a:solidFill>
                  <a:schemeClr val="tx1"/>
                </a:solidFill>
              </a:defRPr>
            </a:lvl1pPr>
          </a:lstStyle>
          <a:p>
            <a:pPr marL="0" lvl="0" indent="0" algn="ctr" defTabSz="926372">
              <a:lnSpc>
                <a:spcPct val="140000"/>
              </a:lnSpc>
              <a:buNone/>
            </a:pPr>
            <a:r>
              <a:rPr lang="en-US"/>
              <a:t>Click icon to add picture</a:t>
            </a:r>
          </a:p>
        </p:txBody>
      </p:sp>
      <p:sp>
        <p:nvSpPr>
          <p:cNvPr id="13" name="Slide Number Placeholder 4">
            <a:extLst>
              <a:ext uri="{FF2B5EF4-FFF2-40B4-BE49-F238E27FC236}">
                <a16:creationId xmlns:a16="http://schemas.microsoft.com/office/drawing/2014/main" id="{3F8DA1B8-34C2-4CE7-B79A-2E6B10239E8C}"/>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0" name="Text Placeholder 2">
            <a:extLst>
              <a:ext uri="{FF2B5EF4-FFF2-40B4-BE49-F238E27FC236}">
                <a16:creationId xmlns:a16="http://schemas.microsoft.com/office/drawing/2014/main" id="{F21796CB-DAD1-4AE0-9C02-26CED897E8EB}"/>
              </a:ext>
            </a:extLst>
          </p:cNvPr>
          <p:cNvSpPr>
            <a:spLocks noGrp="1"/>
          </p:cNvSpPr>
          <p:nvPr>
            <p:ph type="body" sz="quarter" idx="57"/>
          </p:nvPr>
        </p:nvSpPr>
        <p:spPr>
          <a:xfrm>
            <a:off x="6554523" y="20574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7" name="Text Placeholder 2">
            <a:extLst>
              <a:ext uri="{FF2B5EF4-FFF2-40B4-BE49-F238E27FC236}">
                <a16:creationId xmlns:a16="http://schemas.microsoft.com/office/drawing/2014/main" id="{4FFE0A91-4D67-4469-A7A2-1162EB145D38}"/>
              </a:ext>
            </a:extLst>
          </p:cNvPr>
          <p:cNvSpPr>
            <a:spLocks noGrp="1"/>
          </p:cNvSpPr>
          <p:nvPr>
            <p:ph type="body" sz="quarter" idx="58"/>
          </p:nvPr>
        </p:nvSpPr>
        <p:spPr>
          <a:xfrm>
            <a:off x="9171232" y="20574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8" name="Text Placeholder 5">
            <a:extLst>
              <a:ext uri="{FF2B5EF4-FFF2-40B4-BE49-F238E27FC236}">
                <a16:creationId xmlns:a16="http://schemas.microsoft.com/office/drawing/2014/main" id="{071E6EBE-9A1A-4C7B-A790-B9A0A1169725}"/>
              </a:ext>
            </a:extLst>
          </p:cNvPr>
          <p:cNvSpPr>
            <a:spLocks noGrp="1"/>
          </p:cNvSpPr>
          <p:nvPr>
            <p:ph type="body" sz="quarter" idx="61"/>
          </p:nvPr>
        </p:nvSpPr>
        <p:spPr>
          <a:xfrm>
            <a:off x="6554523" y="2933700"/>
            <a:ext cx="2448576"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5">
            <a:extLst>
              <a:ext uri="{FF2B5EF4-FFF2-40B4-BE49-F238E27FC236}">
                <a16:creationId xmlns:a16="http://schemas.microsoft.com/office/drawing/2014/main" id="{4AFD4863-2474-4609-855F-E56B3AFB7B98}"/>
              </a:ext>
            </a:extLst>
          </p:cNvPr>
          <p:cNvSpPr>
            <a:spLocks noGrp="1"/>
          </p:cNvSpPr>
          <p:nvPr>
            <p:ph type="body" sz="quarter" idx="62"/>
          </p:nvPr>
        </p:nvSpPr>
        <p:spPr>
          <a:xfrm>
            <a:off x="9171232" y="2933700"/>
            <a:ext cx="2450592"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itle Placeholder 1">
            <a:extLst>
              <a:ext uri="{FF2B5EF4-FFF2-40B4-BE49-F238E27FC236}">
                <a16:creationId xmlns:a16="http://schemas.microsoft.com/office/drawing/2014/main" id="{1F4C626F-9DC5-4A35-B26B-5ACA13A9BF2C}"/>
              </a:ext>
            </a:extLst>
          </p:cNvPr>
          <p:cNvSpPr>
            <a:spLocks noGrp="1"/>
          </p:cNvSpPr>
          <p:nvPr>
            <p:ph type="title"/>
          </p:nvPr>
        </p:nvSpPr>
        <p:spPr>
          <a:xfrm>
            <a:off x="6553200" y="609600"/>
            <a:ext cx="5068698"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1610609952"/>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Ten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22" name="Text Placeholder 4">
            <a:extLst>
              <a:ext uri="{FF2B5EF4-FFF2-40B4-BE49-F238E27FC236}">
                <a16:creationId xmlns:a16="http://schemas.microsoft.com/office/drawing/2014/main" id="{2875B737-D8C9-4B5A-A987-E648592F8ABA}"/>
              </a:ext>
            </a:extLst>
          </p:cNvPr>
          <p:cNvSpPr>
            <a:spLocks noGrp="1"/>
          </p:cNvSpPr>
          <p:nvPr>
            <p:ph type="body" sz="quarter" idx="44" hasCustomPrompt="1"/>
          </p:nvPr>
        </p:nvSpPr>
        <p:spPr>
          <a:xfrm>
            <a:off x="571500" y="2437942"/>
            <a:ext cx="647700" cy="393826"/>
          </a:xfrm>
        </p:spPr>
        <p:txBody>
          <a:bodyPr>
            <a:spAutoFit/>
          </a:bodyPr>
          <a:lstStyle>
            <a:lvl1pPr algn="l">
              <a:defRPr sz="2400"/>
            </a:lvl1pPr>
          </a:lstStyle>
          <a:p>
            <a:pPr lvl="0"/>
            <a:r>
              <a:rPr lang="en-US"/>
              <a:t>01</a:t>
            </a:r>
          </a:p>
        </p:txBody>
      </p:sp>
      <p:sp>
        <p:nvSpPr>
          <p:cNvPr id="24" name="Text Placeholder 6">
            <a:extLst>
              <a:ext uri="{FF2B5EF4-FFF2-40B4-BE49-F238E27FC236}">
                <a16:creationId xmlns:a16="http://schemas.microsoft.com/office/drawing/2014/main" id="{61BC899D-37C3-4568-A4DF-0B0EDE20DC4C}"/>
              </a:ext>
            </a:extLst>
          </p:cNvPr>
          <p:cNvSpPr>
            <a:spLocks noGrp="1"/>
          </p:cNvSpPr>
          <p:nvPr>
            <p:ph type="body" sz="quarter" idx="49"/>
          </p:nvPr>
        </p:nvSpPr>
        <p:spPr>
          <a:xfrm>
            <a:off x="1403910" y="2437942"/>
            <a:ext cx="4539690" cy="393826"/>
          </a:xfrm>
        </p:spPr>
        <p:txBody>
          <a:bodyPr wrap="square">
            <a:spAutoFit/>
          </a:bodyPr>
          <a:lstStyle>
            <a:lvl1pPr>
              <a:defRPr sz="2400" spc="-120" baseline="0"/>
            </a:lvl1pPr>
          </a:lstStyle>
          <a:p>
            <a:pPr lvl="0"/>
            <a:r>
              <a:rPr lang="en-US"/>
              <a:t>Click to edit Master text styles</a:t>
            </a:r>
          </a:p>
        </p:txBody>
      </p:sp>
      <p:sp>
        <p:nvSpPr>
          <p:cNvPr id="26" name="Text Placeholder 6">
            <a:extLst>
              <a:ext uri="{FF2B5EF4-FFF2-40B4-BE49-F238E27FC236}">
                <a16:creationId xmlns:a16="http://schemas.microsoft.com/office/drawing/2014/main" id="{FB5D11EE-1D55-4041-81BF-2D405343AEB1}"/>
              </a:ext>
            </a:extLst>
          </p:cNvPr>
          <p:cNvSpPr>
            <a:spLocks noGrp="1"/>
          </p:cNvSpPr>
          <p:nvPr>
            <p:ph type="body" sz="quarter" idx="51"/>
          </p:nvPr>
        </p:nvSpPr>
        <p:spPr>
          <a:xfrm>
            <a:off x="14039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78F2AB5-8A22-4344-B743-464793BF69FB}"/>
              </a:ext>
            </a:extLst>
          </p:cNvPr>
          <p:cNvSpPr>
            <a:spLocks noGrp="1"/>
          </p:cNvSpPr>
          <p:nvPr>
            <p:ph type="body" sz="quarter" idx="52" hasCustomPrompt="1"/>
          </p:nvPr>
        </p:nvSpPr>
        <p:spPr>
          <a:xfrm>
            <a:off x="571500" y="3278622"/>
            <a:ext cx="647700" cy="393826"/>
          </a:xfrm>
        </p:spPr>
        <p:txBody>
          <a:bodyPr>
            <a:spAutoFit/>
          </a:bodyPr>
          <a:lstStyle>
            <a:lvl1pPr algn="l">
              <a:defRPr sz="2400"/>
            </a:lvl1pPr>
          </a:lstStyle>
          <a:p>
            <a:pPr lvl="0"/>
            <a:r>
              <a:rPr lang="en-US"/>
              <a:t>02</a:t>
            </a:r>
          </a:p>
        </p:txBody>
      </p:sp>
      <p:sp>
        <p:nvSpPr>
          <p:cNvPr id="28" name="Text Placeholder 6">
            <a:extLst>
              <a:ext uri="{FF2B5EF4-FFF2-40B4-BE49-F238E27FC236}">
                <a16:creationId xmlns:a16="http://schemas.microsoft.com/office/drawing/2014/main" id="{22A1D5CE-6473-44B2-BC10-1AC73E1B795C}"/>
              </a:ext>
            </a:extLst>
          </p:cNvPr>
          <p:cNvSpPr>
            <a:spLocks noGrp="1"/>
          </p:cNvSpPr>
          <p:nvPr>
            <p:ph type="body" sz="quarter" idx="53"/>
          </p:nvPr>
        </p:nvSpPr>
        <p:spPr>
          <a:xfrm>
            <a:off x="1403910" y="3278622"/>
            <a:ext cx="4539690" cy="393826"/>
          </a:xfrm>
        </p:spPr>
        <p:txBody>
          <a:bodyPr wrap="square">
            <a:spAutoFit/>
          </a:bodyPr>
          <a:lstStyle>
            <a:lvl1pPr>
              <a:defRPr sz="2400" spc="-120" baseline="0"/>
            </a:lvl1pPr>
          </a:lstStyle>
          <a:p>
            <a:pPr lvl="0"/>
            <a:r>
              <a:rPr lang="en-US"/>
              <a:t>Click to edit Master text styles</a:t>
            </a:r>
          </a:p>
        </p:txBody>
      </p:sp>
      <p:sp>
        <p:nvSpPr>
          <p:cNvPr id="29" name="Text Placeholder 6">
            <a:extLst>
              <a:ext uri="{FF2B5EF4-FFF2-40B4-BE49-F238E27FC236}">
                <a16:creationId xmlns:a16="http://schemas.microsoft.com/office/drawing/2014/main" id="{D8A733FF-648D-413A-A965-9380FF19EB38}"/>
              </a:ext>
            </a:extLst>
          </p:cNvPr>
          <p:cNvSpPr>
            <a:spLocks noGrp="1"/>
          </p:cNvSpPr>
          <p:nvPr>
            <p:ph type="body" sz="quarter" idx="54"/>
          </p:nvPr>
        </p:nvSpPr>
        <p:spPr>
          <a:xfrm>
            <a:off x="14039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30" name="Text Placeholder 4">
            <a:extLst>
              <a:ext uri="{FF2B5EF4-FFF2-40B4-BE49-F238E27FC236}">
                <a16:creationId xmlns:a16="http://schemas.microsoft.com/office/drawing/2014/main" id="{C4EAFF18-13A5-4454-9A4E-50C9683A0861}"/>
              </a:ext>
            </a:extLst>
          </p:cNvPr>
          <p:cNvSpPr>
            <a:spLocks noGrp="1"/>
          </p:cNvSpPr>
          <p:nvPr>
            <p:ph type="body" sz="quarter" idx="55" hasCustomPrompt="1"/>
          </p:nvPr>
        </p:nvSpPr>
        <p:spPr>
          <a:xfrm>
            <a:off x="571500" y="4118817"/>
            <a:ext cx="647700" cy="393826"/>
          </a:xfrm>
        </p:spPr>
        <p:txBody>
          <a:bodyPr>
            <a:spAutoFit/>
          </a:bodyPr>
          <a:lstStyle>
            <a:lvl1pPr algn="l">
              <a:defRPr sz="2400"/>
            </a:lvl1pPr>
          </a:lstStyle>
          <a:p>
            <a:pPr lvl="0"/>
            <a:r>
              <a:rPr lang="en-US"/>
              <a:t>03</a:t>
            </a:r>
          </a:p>
        </p:txBody>
      </p:sp>
      <p:sp>
        <p:nvSpPr>
          <p:cNvPr id="31" name="Text Placeholder 6">
            <a:extLst>
              <a:ext uri="{FF2B5EF4-FFF2-40B4-BE49-F238E27FC236}">
                <a16:creationId xmlns:a16="http://schemas.microsoft.com/office/drawing/2014/main" id="{65CFB554-4FA5-44FE-AD9D-94ADB8A1596B}"/>
              </a:ext>
            </a:extLst>
          </p:cNvPr>
          <p:cNvSpPr>
            <a:spLocks noGrp="1"/>
          </p:cNvSpPr>
          <p:nvPr>
            <p:ph type="body" sz="quarter" idx="56"/>
          </p:nvPr>
        </p:nvSpPr>
        <p:spPr>
          <a:xfrm>
            <a:off x="1403910" y="4118817"/>
            <a:ext cx="4539690" cy="393826"/>
          </a:xfrm>
        </p:spPr>
        <p:txBody>
          <a:bodyPr wrap="square">
            <a:spAutoFit/>
          </a:bodyPr>
          <a:lstStyle>
            <a:lvl1pPr>
              <a:defRPr sz="2400" spc="-120" baseline="0"/>
            </a:lvl1pPr>
          </a:lstStyle>
          <a:p>
            <a:pPr lvl="0"/>
            <a:r>
              <a:rPr lang="en-US"/>
              <a:t>Click to edit Master text styles</a:t>
            </a:r>
          </a:p>
        </p:txBody>
      </p:sp>
      <p:sp>
        <p:nvSpPr>
          <p:cNvPr id="32" name="Text Placeholder 6">
            <a:extLst>
              <a:ext uri="{FF2B5EF4-FFF2-40B4-BE49-F238E27FC236}">
                <a16:creationId xmlns:a16="http://schemas.microsoft.com/office/drawing/2014/main" id="{E82D60C9-C7E6-4DE4-8E8B-9A9D85E509A8}"/>
              </a:ext>
            </a:extLst>
          </p:cNvPr>
          <p:cNvSpPr>
            <a:spLocks noGrp="1"/>
          </p:cNvSpPr>
          <p:nvPr>
            <p:ph type="body" sz="quarter" idx="57"/>
          </p:nvPr>
        </p:nvSpPr>
        <p:spPr>
          <a:xfrm>
            <a:off x="14039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34" name="Text Placeholder 4">
            <a:extLst>
              <a:ext uri="{FF2B5EF4-FFF2-40B4-BE49-F238E27FC236}">
                <a16:creationId xmlns:a16="http://schemas.microsoft.com/office/drawing/2014/main" id="{11C81A21-CB5C-4EBA-AA54-D73A670B36B8}"/>
              </a:ext>
            </a:extLst>
          </p:cNvPr>
          <p:cNvSpPr>
            <a:spLocks noGrp="1"/>
          </p:cNvSpPr>
          <p:nvPr>
            <p:ph type="body" sz="quarter" idx="58" hasCustomPrompt="1"/>
          </p:nvPr>
        </p:nvSpPr>
        <p:spPr>
          <a:xfrm>
            <a:off x="571500" y="4959740"/>
            <a:ext cx="647700" cy="393826"/>
          </a:xfrm>
        </p:spPr>
        <p:txBody>
          <a:bodyPr>
            <a:spAutoFit/>
          </a:bodyPr>
          <a:lstStyle>
            <a:lvl1pPr algn="l">
              <a:defRPr sz="2400"/>
            </a:lvl1pPr>
          </a:lstStyle>
          <a:p>
            <a:pPr lvl="0"/>
            <a:r>
              <a:rPr lang="en-US"/>
              <a:t>04</a:t>
            </a:r>
          </a:p>
        </p:txBody>
      </p:sp>
      <p:sp>
        <p:nvSpPr>
          <p:cNvPr id="35" name="Text Placeholder 6">
            <a:extLst>
              <a:ext uri="{FF2B5EF4-FFF2-40B4-BE49-F238E27FC236}">
                <a16:creationId xmlns:a16="http://schemas.microsoft.com/office/drawing/2014/main" id="{3D704AA8-F2E6-4E6E-BA0F-C73614C721D6}"/>
              </a:ext>
            </a:extLst>
          </p:cNvPr>
          <p:cNvSpPr>
            <a:spLocks noGrp="1"/>
          </p:cNvSpPr>
          <p:nvPr>
            <p:ph type="body" sz="quarter" idx="59"/>
          </p:nvPr>
        </p:nvSpPr>
        <p:spPr>
          <a:xfrm>
            <a:off x="1403910" y="4959740"/>
            <a:ext cx="4539690" cy="393826"/>
          </a:xfrm>
        </p:spPr>
        <p:txBody>
          <a:bodyPr wrap="square">
            <a:spAutoFit/>
          </a:bodyPr>
          <a:lstStyle>
            <a:lvl1pPr>
              <a:defRPr sz="2400" spc="-120" baseline="0"/>
            </a:lvl1pPr>
          </a:lstStyle>
          <a:p>
            <a:pPr lvl="0"/>
            <a:r>
              <a:rPr lang="en-US"/>
              <a:t>Click to edit Master text styles</a:t>
            </a:r>
          </a:p>
        </p:txBody>
      </p:sp>
      <p:sp>
        <p:nvSpPr>
          <p:cNvPr id="36" name="Text Placeholder 6">
            <a:extLst>
              <a:ext uri="{FF2B5EF4-FFF2-40B4-BE49-F238E27FC236}">
                <a16:creationId xmlns:a16="http://schemas.microsoft.com/office/drawing/2014/main" id="{66AE59D2-11F7-416C-B366-F23200F2C468}"/>
              </a:ext>
            </a:extLst>
          </p:cNvPr>
          <p:cNvSpPr>
            <a:spLocks noGrp="1"/>
          </p:cNvSpPr>
          <p:nvPr>
            <p:ph type="body" sz="quarter" idx="60"/>
          </p:nvPr>
        </p:nvSpPr>
        <p:spPr>
          <a:xfrm>
            <a:off x="14039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40" name="Text Placeholder 4">
            <a:extLst>
              <a:ext uri="{FF2B5EF4-FFF2-40B4-BE49-F238E27FC236}">
                <a16:creationId xmlns:a16="http://schemas.microsoft.com/office/drawing/2014/main" id="{898C6801-7507-4803-A711-42CEC857E567}"/>
              </a:ext>
            </a:extLst>
          </p:cNvPr>
          <p:cNvSpPr>
            <a:spLocks noGrp="1"/>
          </p:cNvSpPr>
          <p:nvPr>
            <p:ph type="body" sz="quarter" idx="61" hasCustomPrompt="1"/>
          </p:nvPr>
        </p:nvSpPr>
        <p:spPr>
          <a:xfrm>
            <a:off x="6248400" y="2437942"/>
            <a:ext cx="647700" cy="393826"/>
          </a:xfrm>
        </p:spPr>
        <p:txBody>
          <a:bodyPr>
            <a:spAutoFit/>
          </a:bodyPr>
          <a:lstStyle>
            <a:lvl1pPr algn="l">
              <a:defRPr sz="2400"/>
            </a:lvl1pPr>
          </a:lstStyle>
          <a:p>
            <a:pPr lvl="0"/>
            <a:r>
              <a:rPr lang="en-US"/>
              <a:t>05</a:t>
            </a:r>
          </a:p>
        </p:txBody>
      </p:sp>
      <p:sp>
        <p:nvSpPr>
          <p:cNvPr id="41" name="Text Placeholder 6">
            <a:extLst>
              <a:ext uri="{FF2B5EF4-FFF2-40B4-BE49-F238E27FC236}">
                <a16:creationId xmlns:a16="http://schemas.microsoft.com/office/drawing/2014/main" id="{7589C976-7FFB-4218-BF7E-1F78F2A1F02C}"/>
              </a:ext>
            </a:extLst>
          </p:cNvPr>
          <p:cNvSpPr>
            <a:spLocks noGrp="1"/>
          </p:cNvSpPr>
          <p:nvPr>
            <p:ph type="body" sz="quarter" idx="62"/>
          </p:nvPr>
        </p:nvSpPr>
        <p:spPr>
          <a:xfrm>
            <a:off x="7080810" y="2437942"/>
            <a:ext cx="4539690" cy="393826"/>
          </a:xfrm>
        </p:spPr>
        <p:txBody>
          <a:bodyPr wrap="square">
            <a:spAutoFit/>
          </a:bodyPr>
          <a:lstStyle>
            <a:lvl1pPr>
              <a:defRPr sz="2400" spc="-120" baseline="0"/>
            </a:lvl1pPr>
          </a:lstStyle>
          <a:p>
            <a:pPr lvl="0"/>
            <a:r>
              <a:rPr lang="en-US"/>
              <a:t>Click to edit Master text styles</a:t>
            </a:r>
          </a:p>
        </p:txBody>
      </p:sp>
      <p:sp>
        <p:nvSpPr>
          <p:cNvPr id="42" name="Text Placeholder 6">
            <a:extLst>
              <a:ext uri="{FF2B5EF4-FFF2-40B4-BE49-F238E27FC236}">
                <a16:creationId xmlns:a16="http://schemas.microsoft.com/office/drawing/2014/main" id="{0F3DDABD-EE25-49C3-9A53-2657DAD77A8C}"/>
              </a:ext>
            </a:extLst>
          </p:cNvPr>
          <p:cNvSpPr>
            <a:spLocks noGrp="1"/>
          </p:cNvSpPr>
          <p:nvPr>
            <p:ph type="body" sz="quarter" idx="63"/>
          </p:nvPr>
        </p:nvSpPr>
        <p:spPr>
          <a:xfrm>
            <a:off x="70808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43" name="Text Placeholder 4">
            <a:extLst>
              <a:ext uri="{FF2B5EF4-FFF2-40B4-BE49-F238E27FC236}">
                <a16:creationId xmlns:a16="http://schemas.microsoft.com/office/drawing/2014/main" id="{17167DB7-5308-42DC-AEE9-AAED2ED164D1}"/>
              </a:ext>
            </a:extLst>
          </p:cNvPr>
          <p:cNvSpPr>
            <a:spLocks noGrp="1"/>
          </p:cNvSpPr>
          <p:nvPr>
            <p:ph type="body" sz="quarter" idx="64" hasCustomPrompt="1"/>
          </p:nvPr>
        </p:nvSpPr>
        <p:spPr>
          <a:xfrm>
            <a:off x="6248400" y="3278622"/>
            <a:ext cx="647700" cy="393826"/>
          </a:xfrm>
        </p:spPr>
        <p:txBody>
          <a:bodyPr>
            <a:spAutoFit/>
          </a:bodyPr>
          <a:lstStyle>
            <a:lvl1pPr algn="l">
              <a:defRPr sz="2400"/>
            </a:lvl1pPr>
          </a:lstStyle>
          <a:p>
            <a:pPr lvl="0"/>
            <a:r>
              <a:rPr lang="en-US"/>
              <a:t>06</a:t>
            </a:r>
          </a:p>
        </p:txBody>
      </p:sp>
      <p:sp>
        <p:nvSpPr>
          <p:cNvPr id="44" name="Text Placeholder 6">
            <a:extLst>
              <a:ext uri="{FF2B5EF4-FFF2-40B4-BE49-F238E27FC236}">
                <a16:creationId xmlns:a16="http://schemas.microsoft.com/office/drawing/2014/main" id="{620B5D7B-672A-4FB9-9717-E785586DA302}"/>
              </a:ext>
            </a:extLst>
          </p:cNvPr>
          <p:cNvSpPr>
            <a:spLocks noGrp="1"/>
          </p:cNvSpPr>
          <p:nvPr>
            <p:ph type="body" sz="quarter" idx="65"/>
          </p:nvPr>
        </p:nvSpPr>
        <p:spPr>
          <a:xfrm>
            <a:off x="7080810" y="3278622"/>
            <a:ext cx="4539690" cy="393826"/>
          </a:xfrm>
        </p:spPr>
        <p:txBody>
          <a:bodyPr wrap="square">
            <a:spAutoFit/>
          </a:bodyPr>
          <a:lstStyle>
            <a:lvl1pPr>
              <a:defRPr sz="2400" spc="-120" baseline="0"/>
            </a:lvl1pPr>
          </a:lstStyle>
          <a:p>
            <a:pPr lvl="0"/>
            <a:r>
              <a:rPr lang="en-US"/>
              <a:t>Click to edit Master text styles</a:t>
            </a:r>
          </a:p>
        </p:txBody>
      </p:sp>
      <p:sp>
        <p:nvSpPr>
          <p:cNvPr id="45" name="Text Placeholder 6">
            <a:extLst>
              <a:ext uri="{FF2B5EF4-FFF2-40B4-BE49-F238E27FC236}">
                <a16:creationId xmlns:a16="http://schemas.microsoft.com/office/drawing/2014/main" id="{E23B210E-5C88-4516-A864-36247F88D733}"/>
              </a:ext>
            </a:extLst>
          </p:cNvPr>
          <p:cNvSpPr>
            <a:spLocks noGrp="1"/>
          </p:cNvSpPr>
          <p:nvPr>
            <p:ph type="body" sz="quarter" idx="66"/>
          </p:nvPr>
        </p:nvSpPr>
        <p:spPr>
          <a:xfrm>
            <a:off x="70808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46" name="Text Placeholder 4">
            <a:extLst>
              <a:ext uri="{FF2B5EF4-FFF2-40B4-BE49-F238E27FC236}">
                <a16:creationId xmlns:a16="http://schemas.microsoft.com/office/drawing/2014/main" id="{37DB0FAF-76DD-43D1-B897-9417F5B3AB7B}"/>
              </a:ext>
            </a:extLst>
          </p:cNvPr>
          <p:cNvSpPr>
            <a:spLocks noGrp="1"/>
          </p:cNvSpPr>
          <p:nvPr>
            <p:ph type="body" sz="quarter" idx="67" hasCustomPrompt="1"/>
          </p:nvPr>
        </p:nvSpPr>
        <p:spPr>
          <a:xfrm>
            <a:off x="6248400" y="4118817"/>
            <a:ext cx="647700" cy="393826"/>
          </a:xfrm>
        </p:spPr>
        <p:txBody>
          <a:bodyPr>
            <a:spAutoFit/>
          </a:bodyPr>
          <a:lstStyle>
            <a:lvl1pPr algn="l">
              <a:defRPr sz="2400"/>
            </a:lvl1pPr>
          </a:lstStyle>
          <a:p>
            <a:pPr lvl="0"/>
            <a:r>
              <a:rPr lang="en-US"/>
              <a:t>07</a:t>
            </a:r>
          </a:p>
        </p:txBody>
      </p:sp>
      <p:sp>
        <p:nvSpPr>
          <p:cNvPr id="47" name="Text Placeholder 6">
            <a:extLst>
              <a:ext uri="{FF2B5EF4-FFF2-40B4-BE49-F238E27FC236}">
                <a16:creationId xmlns:a16="http://schemas.microsoft.com/office/drawing/2014/main" id="{B0C7BE68-E1A9-48A3-8ADD-8FDB96C02A40}"/>
              </a:ext>
            </a:extLst>
          </p:cNvPr>
          <p:cNvSpPr>
            <a:spLocks noGrp="1"/>
          </p:cNvSpPr>
          <p:nvPr>
            <p:ph type="body" sz="quarter" idx="68"/>
          </p:nvPr>
        </p:nvSpPr>
        <p:spPr>
          <a:xfrm>
            <a:off x="7080810" y="4118817"/>
            <a:ext cx="4539690" cy="393826"/>
          </a:xfrm>
        </p:spPr>
        <p:txBody>
          <a:bodyPr wrap="square">
            <a:spAutoFit/>
          </a:bodyPr>
          <a:lstStyle>
            <a:lvl1pPr>
              <a:defRPr sz="2400" spc="-120" baseline="0"/>
            </a:lvl1pPr>
          </a:lstStyle>
          <a:p>
            <a:pPr lvl="0"/>
            <a:r>
              <a:rPr lang="en-US"/>
              <a:t>Click to edit Master text styles</a:t>
            </a:r>
          </a:p>
        </p:txBody>
      </p:sp>
      <p:sp>
        <p:nvSpPr>
          <p:cNvPr id="48" name="Text Placeholder 6">
            <a:extLst>
              <a:ext uri="{FF2B5EF4-FFF2-40B4-BE49-F238E27FC236}">
                <a16:creationId xmlns:a16="http://schemas.microsoft.com/office/drawing/2014/main" id="{5195D37A-ED4A-4E1F-A476-81831613075B}"/>
              </a:ext>
            </a:extLst>
          </p:cNvPr>
          <p:cNvSpPr>
            <a:spLocks noGrp="1"/>
          </p:cNvSpPr>
          <p:nvPr>
            <p:ph type="body" sz="quarter" idx="69"/>
          </p:nvPr>
        </p:nvSpPr>
        <p:spPr>
          <a:xfrm>
            <a:off x="70808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61" name="Text Placeholder 4">
            <a:extLst>
              <a:ext uri="{FF2B5EF4-FFF2-40B4-BE49-F238E27FC236}">
                <a16:creationId xmlns:a16="http://schemas.microsoft.com/office/drawing/2014/main" id="{62FE476F-78D3-4BBD-ADB0-A014E40BC384}"/>
              </a:ext>
            </a:extLst>
          </p:cNvPr>
          <p:cNvSpPr>
            <a:spLocks noGrp="1"/>
          </p:cNvSpPr>
          <p:nvPr>
            <p:ph type="body" sz="quarter" idx="70" hasCustomPrompt="1"/>
          </p:nvPr>
        </p:nvSpPr>
        <p:spPr>
          <a:xfrm>
            <a:off x="6248400" y="4959740"/>
            <a:ext cx="647700" cy="393826"/>
          </a:xfrm>
        </p:spPr>
        <p:txBody>
          <a:bodyPr>
            <a:spAutoFit/>
          </a:bodyPr>
          <a:lstStyle>
            <a:lvl1pPr algn="l">
              <a:defRPr sz="2400"/>
            </a:lvl1pPr>
          </a:lstStyle>
          <a:p>
            <a:pPr lvl="0"/>
            <a:r>
              <a:rPr lang="en-US"/>
              <a:t>08</a:t>
            </a:r>
          </a:p>
        </p:txBody>
      </p:sp>
      <p:sp>
        <p:nvSpPr>
          <p:cNvPr id="62" name="Text Placeholder 6">
            <a:extLst>
              <a:ext uri="{FF2B5EF4-FFF2-40B4-BE49-F238E27FC236}">
                <a16:creationId xmlns:a16="http://schemas.microsoft.com/office/drawing/2014/main" id="{D42D2D51-155D-4C35-BC5F-B8F1C46DC335}"/>
              </a:ext>
            </a:extLst>
          </p:cNvPr>
          <p:cNvSpPr>
            <a:spLocks noGrp="1"/>
          </p:cNvSpPr>
          <p:nvPr>
            <p:ph type="body" sz="quarter" idx="71"/>
          </p:nvPr>
        </p:nvSpPr>
        <p:spPr>
          <a:xfrm>
            <a:off x="7080810" y="4959740"/>
            <a:ext cx="4539690" cy="393826"/>
          </a:xfrm>
        </p:spPr>
        <p:txBody>
          <a:bodyPr wrap="square">
            <a:spAutoFit/>
          </a:bodyPr>
          <a:lstStyle>
            <a:lvl1pPr>
              <a:defRPr sz="2400" spc="-120" baseline="0"/>
            </a:lvl1pPr>
          </a:lstStyle>
          <a:p>
            <a:pPr lvl="0"/>
            <a:r>
              <a:rPr lang="en-US"/>
              <a:t>Click to edit Master text styles</a:t>
            </a:r>
          </a:p>
        </p:txBody>
      </p:sp>
      <p:sp>
        <p:nvSpPr>
          <p:cNvPr id="63" name="Text Placeholder 6">
            <a:extLst>
              <a:ext uri="{FF2B5EF4-FFF2-40B4-BE49-F238E27FC236}">
                <a16:creationId xmlns:a16="http://schemas.microsoft.com/office/drawing/2014/main" id="{EBF4B885-D002-47D6-8922-12B72E21CACE}"/>
              </a:ext>
            </a:extLst>
          </p:cNvPr>
          <p:cNvSpPr>
            <a:spLocks noGrp="1"/>
          </p:cNvSpPr>
          <p:nvPr>
            <p:ph type="body" sz="quarter" idx="72"/>
          </p:nvPr>
        </p:nvSpPr>
        <p:spPr>
          <a:xfrm>
            <a:off x="70808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33" name="Slide Number Placeholder 4">
            <a:extLst>
              <a:ext uri="{FF2B5EF4-FFF2-40B4-BE49-F238E27FC236}">
                <a16:creationId xmlns:a16="http://schemas.microsoft.com/office/drawing/2014/main" id="{9926C402-B30F-48CF-AE5C-DD17277645EF}"/>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37" name="TextBox 36">
            <a:extLst>
              <a:ext uri="{FF2B5EF4-FFF2-40B4-BE49-F238E27FC236}">
                <a16:creationId xmlns:a16="http://schemas.microsoft.com/office/drawing/2014/main" id="{D0EEB412-0CE0-4F00-8756-0957743AE43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62816262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A305123-92F2-4B89-A355-7539327F08C3}"/>
              </a:ext>
            </a:extLst>
          </p:cNvPr>
          <p:cNvSpPr>
            <a:spLocks noGrp="1"/>
          </p:cNvSpPr>
          <p:nvPr>
            <p:ph sz="quarter" idx="47"/>
          </p:nvPr>
        </p:nvSpPr>
        <p:spPr>
          <a:xfrm>
            <a:off x="571500" y="2971800"/>
            <a:ext cx="3465576" cy="323594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00173D22-F802-F648-84AC-80F7536CF284}"/>
              </a:ext>
            </a:extLst>
          </p:cNvPr>
          <p:cNvSpPr>
            <a:spLocks noGrp="1"/>
          </p:cNvSpPr>
          <p:nvPr>
            <p:ph type="body" sz="half" idx="2" hasCustomPrompt="1"/>
          </p:nvPr>
        </p:nvSpPr>
        <p:spPr>
          <a:xfrm>
            <a:off x="571500" y="2059958"/>
            <a:ext cx="3465576" cy="764559"/>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42" name="Content Placeholder 4">
            <a:extLst>
              <a:ext uri="{FF2B5EF4-FFF2-40B4-BE49-F238E27FC236}">
                <a16:creationId xmlns:a16="http://schemas.microsoft.com/office/drawing/2014/main" id="{F96C995E-58E0-4A91-AA56-8759CFD3EA73}"/>
              </a:ext>
            </a:extLst>
          </p:cNvPr>
          <p:cNvSpPr>
            <a:spLocks noGrp="1"/>
          </p:cNvSpPr>
          <p:nvPr>
            <p:ph sz="quarter" idx="48"/>
          </p:nvPr>
        </p:nvSpPr>
        <p:spPr>
          <a:xfrm>
            <a:off x="4381499" y="2971800"/>
            <a:ext cx="3467099" cy="323594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3" name="Text Placeholder 3">
            <a:extLst>
              <a:ext uri="{FF2B5EF4-FFF2-40B4-BE49-F238E27FC236}">
                <a16:creationId xmlns:a16="http://schemas.microsoft.com/office/drawing/2014/main" id="{071BF92C-4C07-4794-8CC8-D51F3173376C}"/>
              </a:ext>
            </a:extLst>
          </p:cNvPr>
          <p:cNvSpPr>
            <a:spLocks noGrp="1"/>
          </p:cNvSpPr>
          <p:nvPr>
            <p:ph type="body" sz="half" idx="49" hasCustomPrompt="1"/>
          </p:nvPr>
        </p:nvSpPr>
        <p:spPr>
          <a:xfrm>
            <a:off x="4381500" y="2059958"/>
            <a:ext cx="3467099" cy="764559"/>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44" name="Content Placeholder 4">
            <a:extLst>
              <a:ext uri="{FF2B5EF4-FFF2-40B4-BE49-F238E27FC236}">
                <a16:creationId xmlns:a16="http://schemas.microsoft.com/office/drawing/2014/main" id="{47F7CD6B-9884-4317-A0E7-31AE02F93993}"/>
              </a:ext>
            </a:extLst>
          </p:cNvPr>
          <p:cNvSpPr>
            <a:spLocks noGrp="1"/>
          </p:cNvSpPr>
          <p:nvPr>
            <p:ph sz="quarter" idx="50"/>
          </p:nvPr>
        </p:nvSpPr>
        <p:spPr>
          <a:xfrm>
            <a:off x="8153400" y="2971800"/>
            <a:ext cx="3467100" cy="323594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5" name="Text Placeholder 3">
            <a:extLst>
              <a:ext uri="{FF2B5EF4-FFF2-40B4-BE49-F238E27FC236}">
                <a16:creationId xmlns:a16="http://schemas.microsoft.com/office/drawing/2014/main" id="{3EECB8C3-35E8-4930-A0AE-3BA62609BFD9}"/>
              </a:ext>
            </a:extLst>
          </p:cNvPr>
          <p:cNvSpPr>
            <a:spLocks noGrp="1"/>
          </p:cNvSpPr>
          <p:nvPr>
            <p:ph type="body" sz="half" idx="51" hasCustomPrompt="1"/>
          </p:nvPr>
        </p:nvSpPr>
        <p:spPr>
          <a:xfrm>
            <a:off x="8153400" y="2057399"/>
            <a:ext cx="3467100" cy="764559"/>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11" name="Slide Number Placeholder 4">
            <a:extLst>
              <a:ext uri="{FF2B5EF4-FFF2-40B4-BE49-F238E27FC236}">
                <a16:creationId xmlns:a16="http://schemas.microsoft.com/office/drawing/2014/main" id="{86839537-C905-4EE7-8DA4-15B9E53D8C9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2" name="TextBox 11">
            <a:extLst>
              <a:ext uri="{FF2B5EF4-FFF2-40B4-BE49-F238E27FC236}">
                <a16:creationId xmlns:a16="http://schemas.microsoft.com/office/drawing/2014/main" id="{61D46A44-801A-40B4-8117-1D09F7B0334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3" name="Title Placeholder 1">
            <a:extLst>
              <a:ext uri="{FF2B5EF4-FFF2-40B4-BE49-F238E27FC236}">
                <a16:creationId xmlns:a16="http://schemas.microsoft.com/office/drawing/2014/main" id="{F9A2394E-0E95-4850-A756-0015178A4715}"/>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1508294808"/>
      </p:ext>
    </p:extLst>
  </p:cSld>
  <p:clrMapOvr>
    <a:masterClrMapping/>
  </p:clrMapOvr>
  <p:extLst>
    <p:ext uri="{DCECCB84-F9BA-43D5-87BE-67443E8EF086}">
      <p15:sldGuideLst xmlns:p15="http://schemas.microsoft.com/office/powerpoint/2012/main">
        <p15:guide id="2" orient="horz" pos="1872">
          <p15:clr>
            <a:srgbClr val="A4A3A4"/>
          </p15:clr>
        </p15:guide>
        <p15:guide id="3" orient="horz" pos="1776">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A041BB60-92E2-E24D-A7E4-A3567C28152B}"/>
              </a:ext>
            </a:extLst>
          </p:cNvPr>
          <p:cNvSpPr>
            <a:spLocks noGrp="1"/>
          </p:cNvSpPr>
          <p:nvPr>
            <p:ph type="pic" sz="quarter" idx="26" hasCustomPrompt="1"/>
          </p:nvPr>
        </p:nvSpPr>
        <p:spPr>
          <a:xfrm>
            <a:off x="577124" y="2057401"/>
            <a:ext cx="3465576" cy="1219199"/>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kern="1200" dirty="0">
                <a:solidFill>
                  <a:schemeClr val="tx1"/>
                </a:solidFill>
              </a:defRPr>
            </a:lvl1pPr>
          </a:lstStyle>
          <a:p>
            <a:pPr marL="0" lvl="0" indent="0" algn="ctr" defTabSz="926372">
              <a:lnSpc>
                <a:spcPct val="140000"/>
              </a:lnSpc>
              <a:buNone/>
            </a:pPr>
            <a:r>
              <a:rPr lang="en-US"/>
              <a:t>Insert image</a:t>
            </a:r>
          </a:p>
        </p:txBody>
      </p:sp>
      <p:sp>
        <p:nvSpPr>
          <p:cNvPr id="34" name="Picture Placeholder 2">
            <a:extLst>
              <a:ext uri="{FF2B5EF4-FFF2-40B4-BE49-F238E27FC236}">
                <a16:creationId xmlns:a16="http://schemas.microsoft.com/office/drawing/2014/main" id="{5C20FC9A-2038-AF44-9486-38D2103687A7}"/>
              </a:ext>
            </a:extLst>
          </p:cNvPr>
          <p:cNvSpPr>
            <a:spLocks noGrp="1"/>
          </p:cNvSpPr>
          <p:nvPr>
            <p:ph type="pic" sz="quarter" idx="27" hasCustomPrompt="1"/>
          </p:nvPr>
        </p:nvSpPr>
        <p:spPr>
          <a:xfrm>
            <a:off x="4381500" y="2057401"/>
            <a:ext cx="3465576" cy="1219199"/>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b="0" i="0" kern="1200" spc="0" baseline="0" dirty="0">
                <a:solidFill>
                  <a:schemeClr val="tx1"/>
                </a:solidFill>
                <a:latin typeface="+mn-lt"/>
                <a:ea typeface="+mn-ea"/>
                <a:cs typeface="+mn-cs"/>
              </a:defRPr>
            </a:lvl1pPr>
          </a:lstStyle>
          <a:p>
            <a:pPr marL="0" lvl="0" indent="0" algn="ctr" defTabSz="926372" rtl="0" eaLnBrk="1" latinLnBrk="0" hangingPunct="1">
              <a:lnSpc>
                <a:spcPct val="140000"/>
              </a:lnSpc>
              <a:spcBef>
                <a:spcPts val="0"/>
              </a:spcBef>
              <a:spcAft>
                <a:spcPts val="800"/>
              </a:spcAft>
              <a:buFont typeface="Arial" panose="020B0604020202020204" pitchFamily="34" charset="0"/>
              <a:buNone/>
            </a:pPr>
            <a:r>
              <a:rPr lang="en-US"/>
              <a:t>Insert image</a:t>
            </a:r>
          </a:p>
        </p:txBody>
      </p:sp>
      <p:sp>
        <p:nvSpPr>
          <p:cNvPr id="35" name="Picture Placeholder 2">
            <a:extLst>
              <a:ext uri="{FF2B5EF4-FFF2-40B4-BE49-F238E27FC236}">
                <a16:creationId xmlns:a16="http://schemas.microsoft.com/office/drawing/2014/main" id="{14AE4050-3A50-CC40-A2F2-6040AFDD5C2E}"/>
              </a:ext>
            </a:extLst>
          </p:cNvPr>
          <p:cNvSpPr>
            <a:spLocks noGrp="1"/>
          </p:cNvSpPr>
          <p:nvPr>
            <p:ph type="pic" sz="quarter" idx="28" hasCustomPrompt="1"/>
          </p:nvPr>
        </p:nvSpPr>
        <p:spPr>
          <a:xfrm>
            <a:off x="8153400" y="2057401"/>
            <a:ext cx="3465576" cy="1219199"/>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b="0" i="0" kern="1200" spc="0" baseline="0" dirty="0">
                <a:solidFill>
                  <a:schemeClr val="tx1"/>
                </a:solidFill>
                <a:latin typeface="+mn-lt"/>
                <a:ea typeface="+mn-ea"/>
                <a:cs typeface="+mn-cs"/>
              </a:defRPr>
            </a:lvl1pPr>
          </a:lstStyle>
          <a:p>
            <a:pPr marL="0" lvl="0" indent="0" algn="ctr" defTabSz="926372" rtl="0" eaLnBrk="1" latinLnBrk="0" hangingPunct="1">
              <a:lnSpc>
                <a:spcPct val="140000"/>
              </a:lnSpc>
              <a:spcBef>
                <a:spcPts val="0"/>
              </a:spcBef>
              <a:spcAft>
                <a:spcPts val="800"/>
              </a:spcAft>
              <a:buFont typeface="Arial" panose="020B0604020202020204" pitchFamily="34" charset="0"/>
              <a:buNone/>
            </a:pPr>
            <a:r>
              <a:rPr lang="en-US"/>
              <a:t>Insert image</a:t>
            </a:r>
          </a:p>
        </p:txBody>
      </p:sp>
      <p:sp>
        <p:nvSpPr>
          <p:cNvPr id="26" name="Content Placeholder 4">
            <a:extLst>
              <a:ext uri="{FF2B5EF4-FFF2-40B4-BE49-F238E27FC236}">
                <a16:creationId xmlns:a16="http://schemas.microsoft.com/office/drawing/2014/main" id="{9CE094B7-A2CC-4860-A57D-F142C2E63FC6}"/>
              </a:ext>
            </a:extLst>
          </p:cNvPr>
          <p:cNvSpPr>
            <a:spLocks noGrp="1"/>
          </p:cNvSpPr>
          <p:nvPr>
            <p:ph sz="quarter" idx="47"/>
          </p:nvPr>
        </p:nvSpPr>
        <p:spPr>
          <a:xfrm>
            <a:off x="577124" y="4041159"/>
            <a:ext cx="3465576" cy="2169141"/>
          </a:xfrm>
        </p:spPr>
        <p:txBody>
          <a:bodyPr/>
          <a:lstStyle/>
          <a:p>
            <a:pPr lvl="0"/>
            <a:r>
              <a:rPr lang="en-US"/>
              <a:t>Click to edit Master text styles</a:t>
            </a:r>
          </a:p>
          <a:p>
            <a:pPr lvl="1"/>
            <a:r>
              <a:rPr lang="en-US"/>
              <a:t>Second level</a:t>
            </a:r>
          </a:p>
          <a:p>
            <a:pPr lvl="2"/>
            <a:r>
              <a:rPr lang="en-US"/>
              <a:t>Third level</a:t>
            </a:r>
          </a:p>
        </p:txBody>
      </p:sp>
      <p:sp>
        <p:nvSpPr>
          <p:cNvPr id="28" name="Content Placeholder 4">
            <a:extLst>
              <a:ext uri="{FF2B5EF4-FFF2-40B4-BE49-F238E27FC236}">
                <a16:creationId xmlns:a16="http://schemas.microsoft.com/office/drawing/2014/main" id="{E2DCECB4-BB48-48B5-A871-A080DE20BDFF}"/>
              </a:ext>
            </a:extLst>
          </p:cNvPr>
          <p:cNvSpPr>
            <a:spLocks noGrp="1"/>
          </p:cNvSpPr>
          <p:nvPr>
            <p:ph sz="quarter" idx="48"/>
          </p:nvPr>
        </p:nvSpPr>
        <p:spPr>
          <a:xfrm>
            <a:off x="4381499" y="4041159"/>
            <a:ext cx="3467099" cy="2169141"/>
          </a:xfrm>
        </p:spPr>
        <p:txBody>
          <a:bodyPr/>
          <a:lstStyle/>
          <a:p>
            <a:pPr lvl="0"/>
            <a:r>
              <a:rPr lang="en-US"/>
              <a:t>Click to edit Master text styles</a:t>
            </a:r>
          </a:p>
          <a:p>
            <a:pPr lvl="1"/>
            <a:r>
              <a:rPr lang="en-US"/>
              <a:t>Second level</a:t>
            </a:r>
          </a:p>
          <a:p>
            <a:pPr lvl="2"/>
            <a:r>
              <a:rPr lang="en-US"/>
              <a:t>Third level</a:t>
            </a:r>
          </a:p>
        </p:txBody>
      </p:sp>
      <p:sp>
        <p:nvSpPr>
          <p:cNvPr id="29" name="Content Placeholder 4">
            <a:extLst>
              <a:ext uri="{FF2B5EF4-FFF2-40B4-BE49-F238E27FC236}">
                <a16:creationId xmlns:a16="http://schemas.microsoft.com/office/drawing/2014/main" id="{868F585C-1E6D-44C6-9295-9866846056CD}"/>
              </a:ext>
            </a:extLst>
          </p:cNvPr>
          <p:cNvSpPr>
            <a:spLocks noGrp="1"/>
          </p:cNvSpPr>
          <p:nvPr>
            <p:ph sz="quarter" idx="50"/>
          </p:nvPr>
        </p:nvSpPr>
        <p:spPr>
          <a:xfrm>
            <a:off x="8153400" y="4038600"/>
            <a:ext cx="3467100" cy="2169141"/>
          </a:xfrm>
        </p:spPr>
        <p:txBody>
          <a:bodyPr/>
          <a:lstStyle/>
          <a:p>
            <a:pPr lvl="0"/>
            <a:r>
              <a:rPr lang="en-US"/>
              <a:t>Click to edit Master text styles</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95A1EBBB-1490-4A58-9FEB-3DAB9E66019A}"/>
              </a:ext>
            </a:extLst>
          </p:cNvPr>
          <p:cNvSpPr>
            <a:spLocks noGrp="1"/>
          </p:cNvSpPr>
          <p:nvPr>
            <p:ph type="body" sz="half" idx="51" hasCustomPrompt="1"/>
          </p:nvPr>
        </p:nvSpPr>
        <p:spPr>
          <a:xfrm>
            <a:off x="577124" y="3429000"/>
            <a:ext cx="3465576" cy="45975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32" name="Text Placeholder 3">
            <a:extLst>
              <a:ext uri="{FF2B5EF4-FFF2-40B4-BE49-F238E27FC236}">
                <a16:creationId xmlns:a16="http://schemas.microsoft.com/office/drawing/2014/main" id="{6C65CC39-4D00-45CB-AE15-8C3D3E976756}"/>
              </a:ext>
            </a:extLst>
          </p:cNvPr>
          <p:cNvSpPr>
            <a:spLocks noGrp="1"/>
          </p:cNvSpPr>
          <p:nvPr>
            <p:ph type="body" sz="half" idx="49" hasCustomPrompt="1"/>
          </p:nvPr>
        </p:nvSpPr>
        <p:spPr>
          <a:xfrm>
            <a:off x="4381500" y="3429000"/>
            <a:ext cx="3467099" cy="45975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33" name="Text Placeholder 3">
            <a:extLst>
              <a:ext uri="{FF2B5EF4-FFF2-40B4-BE49-F238E27FC236}">
                <a16:creationId xmlns:a16="http://schemas.microsoft.com/office/drawing/2014/main" id="{E9291D51-BC1A-4ED4-8278-30B67F7C4AA7}"/>
              </a:ext>
            </a:extLst>
          </p:cNvPr>
          <p:cNvSpPr>
            <a:spLocks noGrp="1"/>
          </p:cNvSpPr>
          <p:nvPr>
            <p:ph type="body" sz="half" idx="52" hasCustomPrompt="1"/>
          </p:nvPr>
        </p:nvSpPr>
        <p:spPr>
          <a:xfrm>
            <a:off x="8153400" y="3426441"/>
            <a:ext cx="3467100" cy="459759"/>
          </a:xfrm>
          <a:prstGeom prst="rect">
            <a:avLst/>
          </a:prstGeom>
        </p:spPr>
        <p:txBody>
          <a:bodyPr vert="horz" wrap="square" lIns="0" tIns="0" rIns="0" bIns="0" rtlCol="0" anchor="t" anchorCtr="0">
            <a:noAutofit/>
          </a:bodyPr>
          <a:lstStyle>
            <a:lvl1pPr>
              <a:defRPr lang="en-US" sz="20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16" name="Slide Number Placeholder 4">
            <a:extLst>
              <a:ext uri="{FF2B5EF4-FFF2-40B4-BE49-F238E27FC236}">
                <a16:creationId xmlns:a16="http://schemas.microsoft.com/office/drawing/2014/main" id="{885233BB-7F20-46CA-A47B-271474990362}"/>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5" name="TextBox 14">
            <a:extLst>
              <a:ext uri="{FF2B5EF4-FFF2-40B4-BE49-F238E27FC236}">
                <a16:creationId xmlns:a16="http://schemas.microsoft.com/office/drawing/2014/main" id="{842E7DBE-A450-4BC3-A3EC-3A1EE7839F6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4" name="Title Placeholder 1">
            <a:extLst>
              <a:ext uri="{FF2B5EF4-FFF2-40B4-BE49-F238E27FC236}">
                <a16:creationId xmlns:a16="http://schemas.microsoft.com/office/drawing/2014/main" id="{794344F4-D05A-E24F-A679-CB39B058DBED}"/>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1414411571"/>
      </p:ext>
    </p:extLst>
  </p:cSld>
  <p:clrMapOvr>
    <a:masterClrMapping/>
  </p:clrMapOvr>
  <p:extLst>
    <p:ext uri="{DCECCB84-F9BA-43D5-87BE-67443E8EF086}">
      <p15:sldGuideLst xmlns:p15="http://schemas.microsoft.com/office/powerpoint/2012/main">
        <p15:guide id="9" orient="horz" pos="2448">
          <p15:clr>
            <a:srgbClr val="A4A3A4"/>
          </p15:clr>
        </p15:guide>
        <p15:guide id="10" orient="horz" pos="2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162CE302-798D-4C3C-B604-24580119C934}"/>
              </a:ext>
            </a:extLst>
          </p:cNvPr>
          <p:cNvSpPr>
            <a:spLocks noGrp="1"/>
          </p:cNvSpPr>
          <p:nvPr>
            <p:ph sz="quarter" idx="47"/>
          </p:nvPr>
        </p:nvSpPr>
        <p:spPr>
          <a:xfrm>
            <a:off x="577124" y="4041159"/>
            <a:ext cx="2547076" cy="2169141"/>
          </a:xfrm>
        </p:spPr>
        <p:txBody>
          <a:bodyPr/>
          <a:lstStyle/>
          <a:p>
            <a:pPr lvl="0"/>
            <a:r>
              <a:rPr lang="en-US"/>
              <a:t>Click to edit Master text styles</a:t>
            </a:r>
          </a:p>
          <a:p>
            <a:pPr lvl="1"/>
            <a:r>
              <a:rPr lang="en-US"/>
              <a:t>Second level</a:t>
            </a:r>
          </a:p>
          <a:p>
            <a:pPr lvl="2"/>
            <a:r>
              <a:rPr lang="en-US"/>
              <a:t>Third level</a:t>
            </a:r>
          </a:p>
        </p:txBody>
      </p:sp>
      <p:sp>
        <p:nvSpPr>
          <p:cNvPr id="19" name="Content Placeholder 4">
            <a:extLst>
              <a:ext uri="{FF2B5EF4-FFF2-40B4-BE49-F238E27FC236}">
                <a16:creationId xmlns:a16="http://schemas.microsoft.com/office/drawing/2014/main" id="{2F82E59B-78F5-4271-9409-6D4F8A622EB0}"/>
              </a:ext>
            </a:extLst>
          </p:cNvPr>
          <p:cNvSpPr>
            <a:spLocks noGrp="1"/>
          </p:cNvSpPr>
          <p:nvPr>
            <p:ph sz="quarter" idx="48"/>
          </p:nvPr>
        </p:nvSpPr>
        <p:spPr>
          <a:xfrm>
            <a:off x="3429001" y="4041159"/>
            <a:ext cx="2510730" cy="2169141"/>
          </a:xfrm>
        </p:spPr>
        <p:txBody>
          <a:bodyPr/>
          <a:lstStyle/>
          <a:p>
            <a:pPr lvl="0"/>
            <a:r>
              <a:rPr lang="en-US"/>
              <a:t>Click to edit Master text styles</a:t>
            </a:r>
          </a:p>
          <a:p>
            <a:pPr lvl="1"/>
            <a:r>
              <a:rPr lang="en-US"/>
              <a:t>Second level</a:t>
            </a:r>
          </a:p>
          <a:p>
            <a:pPr lvl="2"/>
            <a:r>
              <a:rPr lang="en-US"/>
              <a:t>Third level</a:t>
            </a:r>
          </a:p>
        </p:txBody>
      </p:sp>
      <p:sp>
        <p:nvSpPr>
          <p:cNvPr id="20" name="Content Placeholder 4">
            <a:extLst>
              <a:ext uri="{FF2B5EF4-FFF2-40B4-BE49-F238E27FC236}">
                <a16:creationId xmlns:a16="http://schemas.microsoft.com/office/drawing/2014/main" id="{3530FA65-7386-4E1A-8266-06A3C45F9855}"/>
              </a:ext>
            </a:extLst>
          </p:cNvPr>
          <p:cNvSpPr>
            <a:spLocks noGrp="1"/>
          </p:cNvSpPr>
          <p:nvPr>
            <p:ph sz="quarter" idx="50"/>
          </p:nvPr>
        </p:nvSpPr>
        <p:spPr>
          <a:xfrm>
            <a:off x="6244532" y="4041159"/>
            <a:ext cx="2518468" cy="2169141"/>
          </a:xfrm>
        </p:spPr>
        <p:txBody>
          <a:bodyPr/>
          <a:lstStyle/>
          <a:p>
            <a:pPr lvl="0"/>
            <a:r>
              <a:rPr lang="en-US"/>
              <a:t>Click to edit Master text styles</a:t>
            </a:r>
          </a:p>
          <a:p>
            <a:pPr lvl="1"/>
            <a:r>
              <a:rPr lang="en-US"/>
              <a:t>Second level</a:t>
            </a:r>
          </a:p>
          <a:p>
            <a:pPr lvl="2"/>
            <a:r>
              <a:rPr lang="en-US"/>
              <a:t>Third level</a:t>
            </a:r>
          </a:p>
        </p:txBody>
      </p:sp>
      <p:sp>
        <p:nvSpPr>
          <p:cNvPr id="21" name="Content Placeholder 4">
            <a:extLst>
              <a:ext uri="{FF2B5EF4-FFF2-40B4-BE49-F238E27FC236}">
                <a16:creationId xmlns:a16="http://schemas.microsoft.com/office/drawing/2014/main" id="{24F94952-8491-4257-AA6F-19C4844A06E9}"/>
              </a:ext>
            </a:extLst>
          </p:cNvPr>
          <p:cNvSpPr>
            <a:spLocks noGrp="1"/>
          </p:cNvSpPr>
          <p:nvPr>
            <p:ph sz="quarter" idx="74"/>
          </p:nvPr>
        </p:nvSpPr>
        <p:spPr>
          <a:xfrm>
            <a:off x="9088316" y="4041159"/>
            <a:ext cx="2518468" cy="2169141"/>
          </a:xfrm>
        </p:spPr>
        <p:txBody>
          <a:bodyPr/>
          <a:lstStyle/>
          <a:p>
            <a:pPr lvl="0"/>
            <a:r>
              <a:rPr lang="en-US"/>
              <a:t>Click to edit Master text styles</a:t>
            </a:r>
          </a:p>
          <a:p>
            <a:pPr lvl="1"/>
            <a:r>
              <a:rPr lang="en-US"/>
              <a:t>Second level</a:t>
            </a:r>
          </a:p>
          <a:p>
            <a:pPr lvl="2"/>
            <a:r>
              <a:rPr lang="en-US"/>
              <a:t>Third level</a:t>
            </a:r>
          </a:p>
        </p:txBody>
      </p:sp>
      <p:sp>
        <p:nvSpPr>
          <p:cNvPr id="22" name="Picture Placeholder 2">
            <a:extLst>
              <a:ext uri="{FF2B5EF4-FFF2-40B4-BE49-F238E27FC236}">
                <a16:creationId xmlns:a16="http://schemas.microsoft.com/office/drawing/2014/main" id="{90120511-8013-46A5-AB48-656C9A08E558}"/>
              </a:ext>
            </a:extLst>
          </p:cNvPr>
          <p:cNvSpPr>
            <a:spLocks noGrp="1"/>
          </p:cNvSpPr>
          <p:nvPr>
            <p:ph type="pic" sz="quarter" idx="26" hasCustomPrompt="1"/>
          </p:nvPr>
        </p:nvSpPr>
        <p:spPr>
          <a:xfrm>
            <a:off x="577124" y="2057401"/>
            <a:ext cx="2547076" cy="1213927"/>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kern="1200" dirty="0">
                <a:solidFill>
                  <a:schemeClr val="tx1"/>
                </a:solidFill>
              </a:defRPr>
            </a:lvl1pPr>
          </a:lstStyle>
          <a:p>
            <a:pPr marL="0" lvl="0" indent="0" algn="ctr" defTabSz="926372">
              <a:lnSpc>
                <a:spcPct val="140000"/>
              </a:lnSpc>
              <a:buNone/>
            </a:pPr>
            <a:r>
              <a:rPr lang="en-US"/>
              <a:t>Insert image</a:t>
            </a:r>
          </a:p>
        </p:txBody>
      </p:sp>
      <p:sp>
        <p:nvSpPr>
          <p:cNvPr id="23" name="Picture Placeholder 2">
            <a:extLst>
              <a:ext uri="{FF2B5EF4-FFF2-40B4-BE49-F238E27FC236}">
                <a16:creationId xmlns:a16="http://schemas.microsoft.com/office/drawing/2014/main" id="{71251F44-1315-46BA-9066-D7F0D073AB3E}"/>
              </a:ext>
            </a:extLst>
          </p:cNvPr>
          <p:cNvSpPr>
            <a:spLocks noGrp="1"/>
          </p:cNvSpPr>
          <p:nvPr>
            <p:ph type="pic" sz="quarter" idx="27" hasCustomPrompt="1"/>
          </p:nvPr>
        </p:nvSpPr>
        <p:spPr>
          <a:xfrm>
            <a:off x="3429001" y="2057401"/>
            <a:ext cx="2510730" cy="1213927"/>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b="0" i="0" kern="1200" spc="0" baseline="0" dirty="0">
                <a:solidFill>
                  <a:schemeClr val="tx1"/>
                </a:solidFill>
                <a:latin typeface="+mn-lt"/>
                <a:ea typeface="+mn-ea"/>
                <a:cs typeface="+mn-cs"/>
              </a:defRPr>
            </a:lvl1pPr>
          </a:lstStyle>
          <a:p>
            <a:pPr marL="0" lvl="0" indent="0" algn="ctr" defTabSz="926372" rtl="0" eaLnBrk="1" latinLnBrk="0" hangingPunct="1">
              <a:lnSpc>
                <a:spcPct val="140000"/>
              </a:lnSpc>
              <a:spcBef>
                <a:spcPts val="0"/>
              </a:spcBef>
              <a:spcAft>
                <a:spcPts val="800"/>
              </a:spcAft>
              <a:buFont typeface="Arial" panose="020B0604020202020204" pitchFamily="34" charset="0"/>
              <a:buNone/>
            </a:pPr>
            <a:r>
              <a:rPr lang="en-US"/>
              <a:t>Insert image</a:t>
            </a:r>
          </a:p>
        </p:txBody>
      </p:sp>
      <p:sp>
        <p:nvSpPr>
          <p:cNvPr id="24" name="Picture Placeholder 2">
            <a:extLst>
              <a:ext uri="{FF2B5EF4-FFF2-40B4-BE49-F238E27FC236}">
                <a16:creationId xmlns:a16="http://schemas.microsoft.com/office/drawing/2014/main" id="{37309B44-96DF-4CDE-81BC-2258C6E71093}"/>
              </a:ext>
            </a:extLst>
          </p:cNvPr>
          <p:cNvSpPr>
            <a:spLocks noGrp="1"/>
          </p:cNvSpPr>
          <p:nvPr>
            <p:ph type="pic" sz="quarter" idx="28" hasCustomPrompt="1"/>
          </p:nvPr>
        </p:nvSpPr>
        <p:spPr>
          <a:xfrm>
            <a:off x="6244532" y="2057401"/>
            <a:ext cx="2518468" cy="1213927"/>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b="0" i="0" kern="1200" spc="0" baseline="0" dirty="0">
                <a:solidFill>
                  <a:schemeClr val="tx1"/>
                </a:solidFill>
                <a:latin typeface="+mn-lt"/>
                <a:ea typeface="+mn-ea"/>
                <a:cs typeface="+mn-cs"/>
              </a:defRPr>
            </a:lvl1pPr>
          </a:lstStyle>
          <a:p>
            <a:pPr marL="0" lvl="0" indent="0" algn="ctr" defTabSz="926372" rtl="0" eaLnBrk="1" latinLnBrk="0" hangingPunct="1">
              <a:lnSpc>
                <a:spcPct val="140000"/>
              </a:lnSpc>
              <a:spcBef>
                <a:spcPts val="0"/>
              </a:spcBef>
              <a:spcAft>
                <a:spcPts val="800"/>
              </a:spcAft>
              <a:buFont typeface="Arial" panose="020B0604020202020204" pitchFamily="34" charset="0"/>
              <a:buNone/>
            </a:pPr>
            <a:r>
              <a:rPr lang="en-US"/>
              <a:t>Insert image</a:t>
            </a:r>
          </a:p>
        </p:txBody>
      </p:sp>
      <p:sp>
        <p:nvSpPr>
          <p:cNvPr id="29" name="Picture Placeholder 2">
            <a:extLst>
              <a:ext uri="{FF2B5EF4-FFF2-40B4-BE49-F238E27FC236}">
                <a16:creationId xmlns:a16="http://schemas.microsoft.com/office/drawing/2014/main" id="{CA8EE430-AAFC-4CF4-9EBD-B16B5C6C000B}"/>
              </a:ext>
            </a:extLst>
          </p:cNvPr>
          <p:cNvSpPr>
            <a:spLocks noGrp="1"/>
          </p:cNvSpPr>
          <p:nvPr>
            <p:ph type="pic" sz="quarter" idx="75" hasCustomPrompt="1"/>
          </p:nvPr>
        </p:nvSpPr>
        <p:spPr>
          <a:xfrm>
            <a:off x="9088316" y="2057401"/>
            <a:ext cx="2518468" cy="1213927"/>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600" b="0" i="0" kern="1200" spc="0" baseline="0" dirty="0">
                <a:solidFill>
                  <a:schemeClr val="tx1"/>
                </a:solidFill>
                <a:latin typeface="+mn-lt"/>
                <a:ea typeface="+mn-ea"/>
                <a:cs typeface="+mn-cs"/>
              </a:defRPr>
            </a:lvl1pPr>
          </a:lstStyle>
          <a:p>
            <a:pPr marL="0" lvl="0" indent="0" algn="ctr" defTabSz="926372" rtl="0" eaLnBrk="1" latinLnBrk="0" hangingPunct="1">
              <a:lnSpc>
                <a:spcPct val="140000"/>
              </a:lnSpc>
              <a:spcBef>
                <a:spcPts val="0"/>
              </a:spcBef>
              <a:spcAft>
                <a:spcPts val="800"/>
              </a:spcAft>
              <a:buFont typeface="Arial" panose="020B0604020202020204" pitchFamily="34" charset="0"/>
              <a:buNone/>
            </a:pPr>
            <a:r>
              <a:rPr lang="en-US"/>
              <a:t>Insert image</a:t>
            </a:r>
          </a:p>
        </p:txBody>
      </p:sp>
      <p:sp>
        <p:nvSpPr>
          <p:cNvPr id="27" name="Slide Number Placeholder 4">
            <a:extLst>
              <a:ext uri="{FF2B5EF4-FFF2-40B4-BE49-F238E27FC236}">
                <a16:creationId xmlns:a16="http://schemas.microsoft.com/office/drawing/2014/main" id="{DE89FC1D-F731-45CA-BEB3-FD18462897B9}"/>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7" name="TextBox 16">
            <a:extLst>
              <a:ext uri="{FF2B5EF4-FFF2-40B4-BE49-F238E27FC236}">
                <a16:creationId xmlns:a16="http://schemas.microsoft.com/office/drawing/2014/main" id="{0A1E122E-2E70-433E-8A0D-D79D6755D6F0}"/>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34" name="Text Placeholder 3">
            <a:extLst>
              <a:ext uri="{FF2B5EF4-FFF2-40B4-BE49-F238E27FC236}">
                <a16:creationId xmlns:a16="http://schemas.microsoft.com/office/drawing/2014/main" id="{6044D87E-1A6E-438B-A219-E849016AFA03}"/>
              </a:ext>
            </a:extLst>
          </p:cNvPr>
          <p:cNvSpPr>
            <a:spLocks noGrp="1"/>
          </p:cNvSpPr>
          <p:nvPr>
            <p:ph type="body" sz="half" idx="77" hasCustomPrompt="1"/>
          </p:nvPr>
        </p:nvSpPr>
        <p:spPr>
          <a:xfrm>
            <a:off x="577124" y="3429000"/>
            <a:ext cx="2547076" cy="45975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35" name="Text Placeholder 3">
            <a:extLst>
              <a:ext uri="{FF2B5EF4-FFF2-40B4-BE49-F238E27FC236}">
                <a16:creationId xmlns:a16="http://schemas.microsoft.com/office/drawing/2014/main" id="{5C35AB2A-5190-4140-8D92-14E2DC0A11C9}"/>
              </a:ext>
            </a:extLst>
          </p:cNvPr>
          <p:cNvSpPr>
            <a:spLocks noGrp="1"/>
          </p:cNvSpPr>
          <p:nvPr>
            <p:ph type="body" sz="half" idx="78" hasCustomPrompt="1"/>
          </p:nvPr>
        </p:nvSpPr>
        <p:spPr>
          <a:xfrm>
            <a:off x="3429001" y="3429000"/>
            <a:ext cx="2514599" cy="45975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36" name="Text Placeholder 3">
            <a:extLst>
              <a:ext uri="{FF2B5EF4-FFF2-40B4-BE49-F238E27FC236}">
                <a16:creationId xmlns:a16="http://schemas.microsoft.com/office/drawing/2014/main" id="{7D729C91-FFDB-4B44-A432-A2793BE02037}"/>
              </a:ext>
            </a:extLst>
          </p:cNvPr>
          <p:cNvSpPr>
            <a:spLocks noGrp="1"/>
          </p:cNvSpPr>
          <p:nvPr>
            <p:ph type="body" sz="half" idx="79" hasCustomPrompt="1"/>
          </p:nvPr>
        </p:nvSpPr>
        <p:spPr>
          <a:xfrm>
            <a:off x="6244532" y="3426441"/>
            <a:ext cx="2511833" cy="459759"/>
          </a:xfrm>
          <a:prstGeom prst="rect">
            <a:avLst/>
          </a:prstGeom>
        </p:spPr>
        <p:txBody>
          <a:bodyPr vert="horz" wrap="square" lIns="0" tIns="0" rIns="0" bIns="0" rtlCol="0" anchor="t" anchorCtr="0">
            <a:noAutofit/>
          </a:bodyPr>
          <a:lstStyle>
            <a:lvl1pPr>
              <a:defRPr lang="en-US" sz="20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37" name="Text Placeholder 3">
            <a:extLst>
              <a:ext uri="{FF2B5EF4-FFF2-40B4-BE49-F238E27FC236}">
                <a16:creationId xmlns:a16="http://schemas.microsoft.com/office/drawing/2014/main" id="{55DD7DF3-8C0F-44F5-A5D7-2DC782CCABE1}"/>
              </a:ext>
            </a:extLst>
          </p:cNvPr>
          <p:cNvSpPr>
            <a:spLocks noGrp="1"/>
          </p:cNvSpPr>
          <p:nvPr>
            <p:ph type="body" sz="half" idx="80" hasCustomPrompt="1"/>
          </p:nvPr>
        </p:nvSpPr>
        <p:spPr>
          <a:xfrm>
            <a:off x="9088316" y="3426441"/>
            <a:ext cx="2511833" cy="459759"/>
          </a:xfrm>
          <a:prstGeom prst="rect">
            <a:avLst/>
          </a:prstGeom>
        </p:spPr>
        <p:txBody>
          <a:bodyPr vert="horz" wrap="square" lIns="0" tIns="0" rIns="0" bIns="0" rtlCol="0" anchor="t" anchorCtr="0">
            <a:noAutofit/>
          </a:bodyPr>
          <a:lstStyle>
            <a:lvl1pPr>
              <a:defRPr lang="en-US" sz="20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25" name="Title Placeholder 1">
            <a:extLst>
              <a:ext uri="{FF2B5EF4-FFF2-40B4-BE49-F238E27FC236}">
                <a16:creationId xmlns:a16="http://schemas.microsoft.com/office/drawing/2014/main" id="{A29D5734-D2A2-4C47-AC07-0EF26356A096}"/>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110919092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Three Content">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CD5B2182-F588-4B95-8640-6EB546BB27F7}"/>
              </a:ext>
            </a:extLst>
          </p:cNvPr>
          <p:cNvSpPr>
            <a:spLocks noGrp="1"/>
          </p:cNvSpPr>
          <p:nvPr>
            <p:ph type="body" sz="half" idx="51" hasCustomPrompt="1"/>
          </p:nvPr>
        </p:nvSpPr>
        <p:spPr>
          <a:xfrm>
            <a:off x="571500" y="2966516"/>
            <a:ext cx="3465576" cy="914096"/>
          </a:xfrm>
          <a:prstGeom prst="rect">
            <a:avLst/>
          </a:prstGeom>
        </p:spPr>
        <p:txBody>
          <a:bodyPr vert="horz" wrap="square" lIns="0" tIns="0" rIns="0" bIns="0" rtlCol="0" anchor="b" anchorCtr="0">
            <a:spAutoFit/>
          </a:bodyPr>
          <a:lstStyle>
            <a:lvl1pPr>
              <a:defRPr lang="en-US" sz="6600" b="0" i="0" kern="0" spc="0" baseline="0" dirty="0" smtClean="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32" name="Text Placeholder 3">
            <a:extLst>
              <a:ext uri="{FF2B5EF4-FFF2-40B4-BE49-F238E27FC236}">
                <a16:creationId xmlns:a16="http://schemas.microsoft.com/office/drawing/2014/main" id="{371C4569-885C-41EB-9D4E-D3CFBAFF095E}"/>
              </a:ext>
            </a:extLst>
          </p:cNvPr>
          <p:cNvSpPr>
            <a:spLocks noGrp="1"/>
          </p:cNvSpPr>
          <p:nvPr>
            <p:ph type="body" sz="half" idx="49" hasCustomPrompt="1"/>
          </p:nvPr>
        </p:nvSpPr>
        <p:spPr>
          <a:xfrm>
            <a:off x="4375876" y="2966516"/>
            <a:ext cx="3467099"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33" name="Text Placeholder 3">
            <a:extLst>
              <a:ext uri="{FF2B5EF4-FFF2-40B4-BE49-F238E27FC236}">
                <a16:creationId xmlns:a16="http://schemas.microsoft.com/office/drawing/2014/main" id="{C69D9AE1-F7FA-4E72-AFD2-4F91DADD8EF3}"/>
              </a:ext>
            </a:extLst>
          </p:cNvPr>
          <p:cNvSpPr>
            <a:spLocks noGrp="1"/>
          </p:cNvSpPr>
          <p:nvPr>
            <p:ph type="body" sz="half" idx="52" hasCustomPrompt="1"/>
          </p:nvPr>
        </p:nvSpPr>
        <p:spPr>
          <a:xfrm>
            <a:off x="8147776" y="2966516"/>
            <a:ext cx="3467100"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12" name="Content Placeholder 4">
            <a:extLst>
              <a:ext uri="{FF2B5EF4-FFF2-40B4-BE49-F238E27FC236}">
                <a16:creationId xmlns:a16="http://schemas.microsoft.com/office/drawing/2014/main" id="{CA453480-BBA8-4B9F-B586-357B4E19E563}"/>
              </a:ext>
            </a:extLst>
          </p:cNvPr>
          <p:cNvSpPr>
            <a:spLocks noGrp="1"/>
          </p:cNvSpPr>
          <p:nvPr>
            <p:ph sz="quarter" idx="47"/>
          </p:nvPr>
        </p:nvSpPr>
        <p:spPr>
          <a:xfrm>
            <a:off x="577124"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C1A4237F-D9F2-425B-A764-B910E08B0D44}"/>
              </a:ext>
            </a:extLst>
          </p:cNvPr>
          <p:cNvCxnSpPr>
            <a:cxnSpLocks/>
          </p:cNvCxnSpPr>
          <p:nvPr userDrawn="1"/>
        </p:nvCxnSpPr>
        <p:spPr>
          <a:xfrm>
            <a:off x="56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272D5A-7D98-45B0-A4F9-BAFB3DB5E31D}"/>
              </a:ext>
            </a:extLst>
          </p:cNvPr>
          <p:cNvCxnSpPr>
            <a:cxnSpLocks/>
          </p:cNvCxnSpPr>
          <p:nvPr userDrawn="1"/>
        </p:nvCxnSpPr>
        <p:spPr>
          <a:xfrm>
            <a:off x="437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B506C7-C4B2-414A-A0C3-D1B8DC49A7BB}"/>
              </a:ext>
            </a:extLst>
          </p:cNvPr>
          <p:cNvCxnSpPr>
            <a:cxnSpLocks/>
          </p:cNvCxnSpPr>
          <p:nvPr userDrawn="1"/>
        </p:nvCxnSpPr>
        <p:spPr>
          <a:xfrm>
            <a:off x="81477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2A567E82-12D6-4AE9-B4D9-78AB692A489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3" name="TextBox 12">
            <a:extLst>
              <a:ext uri="{FF2B5EF4-FFF2-40B4-BE49-F238E27FC236}">
                <a16:creationId xmlns:a16="http://schemas.microsoft.com/office/drawing/2014/main" id="{406FBD7F-084D-4108-A971-3B3F074548B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8" name="Content Placeholder 4">
            <a:extLst>
              <a:ext uri="{FF2B5EF4-FFF2-40B4-BE49-F238E27FC236}">
                <a16:creationId xmlns:a16="http://schemas.microsoft.com/office/drawing/2014/main" id="{2562205B-CCE4-464A-8729-BED00F209648}"/>
              </a:ext>
            </a:extLst>
          </p:cNvPr>
          <p:cNvSpPr>
            <a:spLocks noGrp="1"/>
          </p:cNvSpPr>
          <p:nvPr>
            <p:ph sz="quarter" idx="53"/>
          </p:nvPr>
        </p:nvSpPr>
        <p:spPr>
          <a:xfrm>
            <a:off x="43758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4B5AAE29-FDA3-488D-9080-903E0DF59DE9}"/>
              </a:ext>
            </a:extLst>
          </p:cNvPr>
          <p:cNvSpPr>
            <a:spLocks noGrp="1"/>
          </p:cNvSpPr>
          <p:nvPr>
            <p:ph sz="quarter" idx="54"/>
          </p:nvPr>
        </p:nvSpPr>
        <p:spPr>
          <a:xfrm>
            <a:off x="81477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15" name="Title Placeholder 1">
            <a:extLst>
              <a:ext uri="{FF2B5EF4-FFF2-40B4-BE49-F238E27FC236}">
                <a16:creationId xmlns:a16="http://schemas.microsoft.com/office/drawing/2014/main" id="{501BA99F-9084-4A41-BC39-6B585B6228F3}"/>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179986150"/>
      </p:ext>
    </p:extLst>
  </p:cSld>
  <p:clrMapOvr>
    <a:masterClrMapping/>
  </p:clrMapOvr>
  <p:extLst>
    <p:ext uri="{DCECCB84-F9BA-43D5-87BE-67443E8EF086}">
      <p15:sldGuideLst xmlns:p15="http://schemas.microsoft.com/office/powerpoint/2012/main">
        <p15:guide id="2" orient="horz" pos="2448">
          <p15:clr>
            <a:srgbClr val="A4A3A4"/>
          </p15:clr>
        </p15:guide>
        <p15:guide id="4" orient="horz" pos="2472">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Three Content">
    <p:spTree>
      <p:nvGrpSpPr>
        <p:cNvPr id="1" name=""/>
        <p:cNvGrpSpPr/>
        <p:nvPr/>
      </p:nvGrpSpPr>
      <p:grpSpPr>
        <a:xfrm>
          <a:off x="0" y="0"/>
          <a:ext cx="0" cy="0"/>
          <a:chOff x="0" y="0"/>
          <a:chExt cx="0" cy="0"/>
        </a:xfrm>
      </p:grpSpPr>
      <p:sp>
        <p:nvSpPr>
          <p:cNvPr id="25" name="Slide Number Placeholder 4">
            <a:extLst>
              <a:ext uri="{FF2B5EF4-FFF2-40B4-BE49-F238E27FC236}">
                <a16:creationId xmlns:a16="http://schemas.microsoft.com/office/drawing/2014/main" id="{A5877EA4-4A09-46D2-82FE-1D6A2A18CE0B}"/>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3" name="TextBox 12">
            <a:extLst>
              <a:ext uri="{FF2B5EF4-FFF2-40B4-BE49-F238E27FC236}">
                <a16:creationId xmlns:a16="http://schemas.microsoft.com/office/drawing/2014/main" id="{55E95C68-EC25-4279-A219-13EAA699CFA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4" name="Text Placeholder 3">
            <a:extLst>
              <a:ext uri="{FF2B5EF4-FFF2-40B4-BE49-F238E27FC236}">
                <a16:creationId xmlns:a16="http://schemas.microsoft.com/office/drawing/2014/main" id="{6544782C-C2F5-45B3-A604-80B79EBB5C23}"/>
              </a:ext>
            </a:extLst>
          </p:cNvPr>
          <p:cNvSpPr>
            <a:spLocks noGrp="1"/>
          </p:cNvSpPr>
          <p:nvPr>
            <p:ph type="body" sz="half" idx="76" hasCustomPrompt="1"/>
          </p:nvPr>
        </p:nvSpPr>
        <p:spPr>
          <a:xfrm>
            <a:off x="571500" y="2966516"/>
            <a:ext cx="3465576"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5"/>
                    </a:gs>
                    <a:gs pos="97000">
                      <a:schemeClr val="accent6">
                        <a:lumMod val="60000"/>
                        <a:lumOff val="40000"/>
                      </a:schemeClr>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15" name="Text Placeholder 3">
            <a:extLst>
              <a:ext uri="{FF2B5EF4-FFF2-40B4-BE49-F238E27FC236}">
                <a16:creationId xmlns:a16="http://schemas.microsoft.com/office/drawing/2014/main" id="{FCFF48D5-E389-4A6C-B64A-67912CE45A53}"/>
              </a:ext>
            </a:extLst>
          </p:cNvPr>
          <p:cNvSpPr>
            <a:spLocks noGrp="1"/>
          </p:cNvSpPr>
          <p:nvPr>
            <p:ph type="body" sz="half" idx="77" hasCustomPrompt="1"/>
          </p:nvPr>
        </p:nvSpPr>
        <p:spPr>
          <a:xfrm>
            <a:off x="4375876" y="2966516"/>
            <a:ext cx="3467099"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5"/>
                    </a:gs>
                    <a:gs pos="97000">
                      <a:schemeClr val="accent6">
                        <a:lumMod val="60000"/>
                        <a:lumOff val="40000"/>
                      </a:schemeClr>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16" name="Text Placeholder 3">
            <a:extLst>
              <a:ext uri="{FF2B5EF4-FFF2-40B4-BE49-F238E27FC236}">
                <a16:creationId xmlns:a16="http://schemas.microsoft.com/office/drawing/2014/main" id="{F88B652E-0041-4A7E-BB10-F4B58E1B7992}"/>
              </a:ext>
            </a:extLst>
          </p:cNvPr>
          <p:cNvSpPr>
            <a:spLocks noGrp="1"/>
          </p:cNvSpPr>
          <p:nvPr>
            <p:ph type="body" sz="half" idx="78" hasCustomPrompt="1"/>
          </p:nvPr>
        </p:nvSpPr>
        <p:spPr>
          <a:xfrm>
            <a:off x="8147776" y="2966516"/>
            <a:ext cx="3467100"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5"/>
                    </a:gs>
                    <a:gs pos="97000">
                      <a:schemeClr val="accent6">
                        <a:lumMod val="60000"/>
                        <a:lumOff val="40000"/>
                      </a:schemeClr>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cxnSp>
        <p:nvCxnSpPr>
          <p:cNvPr id="27" name="Straight Connector 26">
            <a:extLst>
              <a:ext uri="{FF2B5EF4-FFF2-40B4-BE49-F238E27FC236}">
                <a16:creationId xmlns:a16="http://schemas.microsoft.com/office/drawing/2014/main" id="{697F8836-8CBD-4C32-AA06-8929682EEA32}"/>
              </a:ext>
            </a:extLst>
          </p:cNvPr>
          <p:cNvCxnSpPr>
            <a:cxnSpLocks/>
          </p:cNvCxnSpPr>
          <p:nvPr userDrawn="1"/>
        </p:nvCxnSpPr>
        <p:spPr>
          <a:xfrm>
            <a:off x="56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2EB293-61A9-488D-84CB-337D153444BE}"/>
              </a:ext>
            </a:extLst>
          </p:cNvPr>
          <p:cNvCxnSpPr>
            <a:cxnSpLocks/>
          </p:cNvCxnSpPr>
          <p:nvPr userDrawn="1"/>
        </p:nvCxnSpPr>
        <p:spPr>
          <a:xfrm>
            <a:off x="437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23830B-8B67-4F32-8E4D-4E448BA42EC4}"/>
              </a:ext>
            </a:extLst>
          </p:cNvPr>
          <p:cNvCxnSpPr>
            <a:cxnSpLocks/>
          </p:cNvCxnSpPr>
          <p:nvPr userDrawn="1"/>
        </p:nvCxnSpPr>
        <p:spPr>
          <a:xfrm>
            <a:off x="81477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id="{3D24466E-FC90-4376-8BD8-E50680EB5AE6}"/>
              </a:ext>
            </a:extLst>
          </p:cNvPr>
          <p:cNvSpPr>
            <a:spLocks noGrp="1"/>
          </p:cNvSpPr>
          <p:nvPr>
            <p:ph sz="quarter" idx="47"/>
          </p:nvPr>
        </p:nvSpPr>
        <p:spPr>
          <a:xfrm>
            <a:off x="577124"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36" name="Content Placeholder 4">
            <a:extLst>
              <a:ext uri="{FF2B5EF4-FFF2-40B4-BE49-F238E27FC236}">
                <a16:creationId xmlns:a16="http://schemas.microsoft.com/office/drawing/2014/main" id="{678C22E8-F9F2-49FA-9DD8-9CC118CB5DD7}"/>
              </a:ext>
            </a:extLst>
          </p:cNvPr>
          <p:cNvSpPr>
            <a:spLocks noGrp="1"/>
          </p:cNvSpPr>
          <p:nvPr>
            <p:ph sz="quarter" idx="53"/>
          </p:nvPr>
        </p:nvSpPr>
        <p:spPr>
          <a:xfrm>
            <a:off x="43758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37" name="Content Placeholder 4">
            <a:extLst>
              <a:ext uri="{FF2B5EF4-FFF2-40B4-BE49-F238E27FC236}">
                <a16:creationId xmlns:a16="http://schemas.microsoft.com/office/drawing/2014/main" id="{B4E730FA-1E59-4166-9057-E8D66C30AAE1}"/>
              </a:ext>
            </a:extLst>
          </p:cNvPr>
          <p:cNvSpPr>
            <a:spLocks noGrp="1"/>
          </p:cNvSpPr>
          <p:nvPr>
            <p:ph sz="quarter" idx="54"/>
          </p:nvPr>
        </p:nvSpPr>
        <p:spPr>
          <a:xfrm>
            <a:off x="81477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17" name="Title Placeholder 1">
            <a:extLst>
              <a:ext uri="{FF2B5EF4-FFF2-40B4-BE49-F238E27FC236}">
                <a16:creationId xmlns:a16="http://schemas.microsoft.com/office/drawing/2014/main" id="{09174A1F-AB8A-8146-9C35-B74BD4A35751}"/>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066842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Three Content">
    <p:spTree>
      <p:nvGrpSpPr>
        <p:cNvPr id="1" name=""/>
        <p:cNvGrpSpPr/>
        <p:nvPr/>
      </p:nvGrpSpPr>
      <p:grpSpPr>
        <a:xfrm>
          <a:off x="0" y="0"/>
          <a:ext cx="0" cy="0"/>
          <a:chOff x="0" y="0"/>
          <a:chExt cx="0" cy="0"/>
        </a:xfrm>
      </p:grpSpPr>
      <p:sp>
        <p:nvSpPr>
          <p:cNvPr id="25" name="Slide Number Placeholder 4">
            <a:extLst>
              <a:ext uri="{FF2B5EF4-FFF2-40B4-BE49-F238E27FC236}">
                <a16:creationId xmlns:a16="http://schemas.microsoft.com/office/drawing/2014/main" id="{A6B7296C-F598-427B-A437-D8C765B431B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3" name="TextBox 12">
            <a:extLst>
              <a:ext uri="{FF2B5EF4-FFF2-40B4-BE49-F238E27FC236}">
                <a16:creationId xmlns:a16="http://schemas.microsoft.com/office/drawing/2014/main" id="{7AD7C8C7-9AFC-476C-A544-C0F944CC1FD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4" name="Text Placeholder 3">
            <a:extLst>
              <a:ext uri="{FF2B5EF4-FFF2-40B4-BE49-F238E27FC236}">
                <a16:creationId xmlns:a16="http://schemas.microsoft.com/office/drawing/2014/main" id="{46279623-6A91-4928-8563-9B47EE7B68EE}"/>
              </a:ext>
            </a:extLst>
          </p:cNvPr>
          <p:cNvSpPr>
            <a:spLocks noGrp="1"/>
          </p:cNvSpPr>
          <p:nvPr>
            <p:ph type="body" sz="half" idx="76" hasCustomPrompt="1"/>
          </p:nvPr>
        </p:nvSpPr>
        <p:spPr>
          <a:xfrm>
            <a:off x="571500" y="2966516"/>
            <a:ext cx="3465576"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3"/>
                    </a:gs>
                    <a:gs pos="97000">
                      <a:schemeClr val="accent4"/>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15" name="Text Placeholder 3">
            <a:extLst>
              <a:ext uri="{FF2B5EF4-FFF2-40B4-BE49-F238E27FC236}">
                <a16:creationId xmlns:a16="http://schemas.microsoft.com/office/drawing/2014/main" id="{2C896221-6AD6-49A1-8E05-717A0BF036AB}"/>
              </a:ext>
            </a:extLst>
          </p:cNvPr>
          <p:cNvSpPr>
            <a:spLocks noGrp="1"/>
          </p:cNvSpPr>
          <p:nvPr>
            <p:ph type="body" sz="half" idx="77" hasCustomPrompt="1"/>
          </p:nvPr>
        </p:nvSpPr>
        <p:spPr>
          <a:xfrm>
            <a:off x="4375876" y="2966516"/>
            <a:ext cx="3467099"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3"/>
                    </a:gs>
                    <a:gs pos="97000">
                      <a:schemeClr val="accent4"/>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sp>
        <p:nvSpPr>
          <p:cNvPr id="16" name="Text Placeholder 3">
            <a:extLst>
              <a:ext uri="{FF2B5EF4-FFF2-40B4-BE49-F238E27FC236}">
                <a16:creationId xmlns:a16="http://schemas.microsoft.com/office/drawing/2014/main" id="{B7128799-D0C6-4DAC-85AF-83E97C868B0F}"/>
              </a:ext>
            </a:extLst>
          </p:cNvPr>
          <p:cNvSpPr>
            <a:spLocks noGrp="1"/>
          </p:cNvSpPr>
          <p:nvPr>
            <p:ph type="body" sz="half" idx="78" hasCustomPrompt="1"/>
          </p:nvPr>
        </p:nvSpPr>
        <p:spPr>
          <a:xfrm>
            <a:off x="8147776" y="2966516"/>
            <a:ext cx="3467100" cy="914096"/>
          </a:xfrm>
          <a:prstGeom prst="rect">
            <a:avLst/>
          </a:prstGeom>
        </p:spPr>
        <p:txBody>
          <a:bodyPr vert="horz" wrap="square" lIns="0" tIns="0" rIns="0" bIns="0" rtlCol="0" anchor="b" anchorCtr="0">
            <a:spAutoFit/>
          </a:bodyPr>
          <a:lstStyle>
            <a:lvl1pPr>
              <a:defRPr lang="en-US" sz="6600" b="0" i="0" kern="0" spc="0" baseline="0" dirty="0">
                <a:gradFill>
                  <a:gsLst>
                    <a:gs pos="0">
                      <a:schemeClr val="accent3"/>
                    </a:gs>
                    <a:gs pos="97000">
                      <a:schemeClr val="accent4"/>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90000"/>
              </a:lnSpc>
              <a:spcBef>
                <a:spcPts val="0"/>
              </a:spcBef>
              <a:spcAft>
                <a:spcPts val="800"/>
              </a:spcAft>
              <a:buFont typeface="Arial" panose="020B0604020202020204" pitchFamily="34" charset="0"/>
              <a:buNone/>
            </a:pPr>
            <a:r>
              <a:rPr lang="en-US"/>
              <a:t>XX%</a:t>
            </a:r>
          </a:p>
        </p:txBody>
      </p:sp>
      <p:cxnSp>
        <p:nvCxnSpPr>
          <p:cNvPr id="27" name="Straight Connector 26">
            <a:extLst>
              <a:ext uri="{FF2B5EF4-FFF2-40B4-BE49-F238E27FC236}">
                <a16:creationId xmlns:a16="http://schemas.microsoft.com/office/drawing/2014/main" id="{05B6F9E6-68BA-4C12-B8D3-A5BCACEDF520}"/>
              </a:ext>
            </a:extLst>
          </p:cNvPr>
          <p:cNvCxnSpPr>
            <a:cxnSpLocks/>
          </p:cNvCxnSpPr>
          <p:nvPr userDrawn="1"/>
        </p:nvCxnSpPr>
        <p:spPr>
          <a:xfrm>
            <a:off x="56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CD8152-D577-4D1C-9C0E-9299D9CEF857}"/>
              </a:ext>
            </a:extLst>
          </p:cNvPr>
          <p:cNvCxnSpPr>
            <a:cxnSpLocks/>
          </p:cNvCxnSpPr>
          <p:nvPr userDrawn="1"/>
        </p:nvCxnSpPr>
        <p:spPr>
          <a:xfrm>
            <a:off x="43758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7A5B70D-42C1-4D84-BB5D-B65829ABC4AC}"/>
              </a:ext>
            </a:extLst>
          </p:cNvPr>
          <p:cNvCxnSpPr>
            <a:cxnSpLocks/>
          </p:cNvCxnSpPr>
          <p:nvPr userDrawn="1"/>
        </p:nvCxnSpPr>
        <p:spPr>
          <a:xfrm>
            <a:off x="8147776" y="2722939"/>
            <a:ext cx="3471200"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id="{9FEC68B2-8758-465E-BB66-6EC33A0D1E67}"/>
              </a:ext>
            </a:extLst>
          </p:cNvPr>
          <p:cNvSpPr>
            <a:spLocks noGrp="1"/>
          </p:cNvSpPr>
          <p:nvPr>
            <p:ph sz="quarter" idx="47"/>
          </p:nvPr>
        </p:nvSpPr>
        <p:spPr>
          <a:xfrm>
            <a:off x="577124"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36" name="Content Placeholder 4">
            <a:extLst>
              <a:ext uri="{FF2B5EF4-FFF2-40B4-BE49-F238E27FC236}">
                <a16:creationId xmlns:a16="http://schemas.microsoft.com/office/drawing/2014/main" id="{424436AA-2AAB-4827-8EEF-FC50A3498F68}"/>
              </a:ext>
            </a:extLst>
          </p:cNvPr>
          <p:cNvSpPr>
            <a:spLocks noGrp="1"/>
          </p:cNvSpPr>
          <p:nvPr>
            <p:ph sz="quarter" idx="53"/>
          </p:nvPr>
        </p:nvSpPr>
        <p:spPr>
          <a:xfrm>
            <a:off x="43758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37" name="Content Placeholder 4">
            <a:extLst>
              <a:ext uri="{FF2B5EF4-FFF2-40B4-BE49-F238E27FC236}">
                <a16:creationId xmlns:a16="http://schemas.microsoft.com/office/drawing/2014/main" id="{C3059A0E-2E05-4C73-9413-A86BB0DCC82D}"/>
              </a:ext>
            </a:extLst>
          </p:cNvPr>
          <p:cNvSpPr>
            <a:spLocks noGrp="1"/>
          </p:cNvSpPr>
          <p:nvPr>
            <p:ph sz="quarter" idx="54"/>
          </p:nvPr>
        </p:nvSpPr>
        <p:spPr>
          <a:xfrm>
            <a:off x="8147776" y="3924303"/>
            <a:ext cx="3465576" cy="2288556"/>
          </a:xfrm>
        </p:spPr>
        <p:txBody>
          <a:bodyPr/>
          <a:lstStyle>
            <a:lvl1pPr>
              <a:lnSpc>
                <a:spcPct val="120000"/>
              </a:lnSpc>
              <a:spcAft>
                <a:spcPts val="600"/>
              </a:spcAft>
              <a:defRPr lang="en-US" sz="2400" b="0" i="0" kern="0" spc="0" baseline="0" dirty="0" smtClean="0">
                <a:solidFill>
                  <a:schemeClr val="tx1"/>
                </a:solidFill>
                <a:latin typeface="CiscoSansTT" panose="020B0503020201020303" pitchFamily="34" charset="0"/>
                <a:ea typeface="+mn-ea"/>
                <a:cs typeface="CiscoSansTT" panose="020B0503020201020303" pitchFamily="34" charset="0"/>
              </a:defRPr>
            </a:lvl1pPr>
          </a:lstStyle>
          <a:p>
            <a:pPr lvl="0"/>
            <a:r>
              <a:rPr lang="en-US"/>
              <a:t>Click to edit Master text styles</a:t>
            </a:r>
          </a:p>
        </p:txBody>
      </p:sp>
      <p:sp>
        <p:nvSpPr>
          <p:cNvPr id="17" name="Title Placeholder 1">
            <a:extLst>
              <a:ext uri="{FF2B5EF4-FFF2-40B4-BE49-F238E27FC236}">
                <a16:creationId xmlns:a16="http://schemas.microsoft.com/office/drawing/2014/main" id="{89FBB4EE-A0F7-D841-A1EF-54832B37E8A1}"/>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226917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Four Content">
    <p:spTree>
      <p:nvGrpSpPr>
        <p:cNvPr id="1" name=""/>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162CE302-798D-4C3C-B604-24580119C934}"/>
              </a:ext>
            </a:extLst>
          </p:cNvPr>
          <p:cNvSpPr>
            <a:spLocks noGrp="1"/>
          </p:cNvSpPr>
          <p:nvPr>
            <p:ph sz="quarter" idx="47"/>
          </p:nvPr>
        </p:nvSpPr>
        <p:spPr>
          <a:xfrm>
            <a:off x="577124" y="4177813"/>
            <a:ext cx="2547076" cy="2032487"/>
          </a:xfrm>
        </p:spPr>
        <p:txBody>
          <a:bodyPr/>
          <a:lstStyle/>
          <a:p>
            <a:pPr lvl="0"/>
            <a:r>
              <a:rPr lang="en-US"/>
              <a:t>Click to edit Master text styles</a:t>
            </a:r>
          </a:p>
          <a:p>
            <a:pPr lvl="1"/>
            <a:r>
              <a:rPr lang="en-US"/>
              <a:t>Second level</a:t>
            </a:r>
          </a:p>
          <a:p>
            <a:pPr lvl="2"/>
            <a:r>
              <a:rPr lang="en-US"/>
              <a:t>Third level</a:t>
            </a:r>
          </a:p>
        </p:txBody>
      </p:sp>
      <p:sp>
        <p:nvSpPr>
          <p:cNvPr id="19" name="Content Placeholder 4">
            <a:extLst>
              <a:ext uri="{FF2B5EF4-FFF2-40B4-BE49-F238E27FC236}">
                <a16:creationId xmlns:a16="http://schemas.microsoft.com/office/drawing/2014/main" id="{2F82E59B-78F5-4271-9409-6D4F8A622EB0}"/>
              </a:ext>
            </a:extLst>
          </p:cNvPr>
          <p:cNvSpPr>
            <a:spLocks noGrp="1"/>
          </p:cNvSpPr>
          <p:nvPr>
            <p:ph sz="quarter" idx="48"/>
          </p:nvPr>
        </p:nvSpPr>
        <p:spPr>
          <a:xfrm>
            <a:off x="3429001" y="4177813"/>
            <a:ext cx="2510730" cy="2032487"/>
          </a:xfrm>
        </p:spPr>
        <p:txBody>
          <a:bodyPr/>
          <a:lstStyle/>
          <a:p>
            <a:pPr lvl="0"/>
            <a:r>
              <a:rPr lang="en-US"/>
              <a:t>Click to edit Master text styles</a:t>
            </a:r>
          </a:p>
          <a:p>
            <a:pPr lvl="1"/>
            <a:r>
              <a:rPr lang="en-US"/>
              <a:t>Second level</a:t>
            </a:r>
          </a:p>
          <a:p>
            <a:pPr lvl="2"/>
            <a:r>
              <a:rPr lang="en-US"/>
              <a:t>Third level</a:t>
            </a:r>
          </a:p>
        </p:txBody>
      </p:sp>
      <p:sp>
        <p:nvSpPr>
          <p:cNvPr id="20" name="Content Placeholder 4">
            <a:extLst>
              <a:ext uri="{FF2B5EF4-FFF2-40B4-BE49-F238E27FC236}">
                <a16:creationId xmlns:a16="http://schemas.microsoft.com/office/drawing/2014/main" id="{3530FA65-7386-4E1A-8266-06A3C45F9855}"/>
              </a:ext>
            </a:extLst>
          </p:cNvPr>
          <p:cNvSpPr>
            <a:spLocks noGrp="1"/>
          </p:cNvSpPr>
          <p:nvPr>
            <p:ph sz="quarter" idx="50"/>
          </p:nvPr>
        </p:nvSpPr>
        <p:spPr>
          <a:xfrm>
            <a:off x="6244532" y="4175254"/>
            <a:ext cx="2518468" cy="2032487"/>
          </a:xfrm>
        </p:spPr>
        <p:txBody>
          <a:bodyPr/>
          <a:lstStyle/>
          <a:p>
            <a:pPr lvl="0"/>
            <a:r>
              <a:rPr lang="en-US"/>
              <a:t>Click to edit Master text styles</a:t>
            </a:r>
          </a:p>
          <a:p>
            <a:pPr lvl="1"/>
            <a:r>
              <a:rPr lang="en-US"/>
              <a:t>Second level</a:t>
            </a:r>
          </a:p>
          <a:p>
            <a:pPr lvl="2"/>
            <a:r>
              <a:rPr lang="en-US"/>
              <a:t>Third level</a:t>
            </a:r>
          </a:p>
        </p:txBody>
      </p:sp>
      <p:sp>
        <p:nvSpPr>
          <p:cNvPr id="21" name="Content Placeholder 4">
            <a:extLst>
              <a:ext uri="{FF2B5EF4-FFF2-40B4-BE49-F238E27FC236}">
                <a16:creationId xmlns:a16="http://schemas.microsoft.com/office/drawing/2014/main" id="{24F94952-8491-4257-AA6F-19C4844A06E9}"/>
              </a:ext>
            </a:extLst>
          </p:cNvPr>
          <p:cNvSpPr>
            <a:spLocks noGrp="1"/>
          </p:cNvSpPr>
          <p:nvPr>
            <p:ph sz="quarter" idx="74"/>
          </p:nvPr>
        </p:nvSpPr>
        <p:spPr>
          <a:xfrm>
            <a:off x="9088316" y="4175254"/>
            <a:ext cx="2518468" cy="2032487"/>
          </a:xfrm>
        </p:spPr>
        <p:txBody>
          <a:bodyPr/>
          <a:lstStyle/>
          <a:p>
            <a:pPr lvl="0"/>
            <a:r>
              <a:rPr lang="en-US"/>
              <a:t>Click to edit Master text styles</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7ABEABA8-0A43-4B21-A605-FA08CE37E6CB}"/>
              </a:ext>
            </a:extLst>
          </p:cNvPr>
          <p:cNvSpPr>
            <a:spLocks noGrp="1"/>
          </p:cNvSpPr>
          <p:nvPr>
            <p:ph type="body" sz="half" idx="51" hasCustomPrompt="1"/>
          </p:nvPr>
        </p:nvSpPr>
        <p:spPr>
          <a:xfrm>
            <a:off x="577124" y="3276601"/>
            <a:ext cx="2547076"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6" name="Text Placeholder 3">
            <a:extLst>
              <a:ext uri="{FF2B5EF4-FFF2-40B4-BE49-F238E27FC236}">
                <a16:creationId xmlns:a16="http://schemas.microsoft.com/office/drawing/2014/main" id="{50039D44-5BB5-4C25-98F6-3E0F66A63D44}"/>
              </a:ext>
            </a:extLst>
          </p:cNvPr>
          <p:cNvSpPr>
            <a:spLocks noGrp="1"/>
          </p:cNvSpPr>
          <p:nvPr>
            <p:ph type="body" sz="half" idx="49" hasCustomPrompt="1"/>
          </p:nvPr>
        </p:nvSpPr>
        <p:spPr>
          <a:xfrm>
            <a:off x="3429001" y="3276601"/>
            <a:ext cx="2511833"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8" name="Text Placeholder 3">
            <a:extLst>
              <a:ext uri="{FF2B5EF4-FFF2-40B4-BE49-F238E27FC236}">
                <a16:creationId xmlns:a16="http://schemas.microsoft.com/office/drawing/2014/main" id="{A19B9925-0BD7-466F-A186-7A549FD6BE3C}"/>
              </a:ext>
            </a:extLst>
          </p:cNvPr>
          <p:cNvSpPr>
            <a:spLocks noGrp="1"/>
          </p:cNvSpPr>
          <p:nvPr>
            <p:ph type="body" sz="half" idx="52" hasCustomPrompt="1"/>
          </p:nvPr>
        </p:nvSpPr>
        <p:spPr>
          <a:xfrm>
            <a:off x="6244532" y="3274042"/>
            <a:ext cx="2519576"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30" name="Text Placeholder 3">
            <a:extLst>
              <a:ext uri="{FF2B5EF4-FFF2-40B4-BE49-F238E27FC236}">
                <a16:creationId xmlns:a16="http://schemas.microsoft.com/office/drawing/2014/main" id="{220EEC14-E3FE-41CD-9F67-FE2892C20ACE}"/>
              </a:ext>
            </a:extLst>
          </p:cNvPr>
          <p:cNvSpPr>
            <a:spLocks noGrp="1"/>
          </p:cNvSpPr>
          <p:nvPr>
            <p:ph type="body" sz="half" idx="76" hasCustomPrompt="1"/>
          </p:nvPr>
        </p:nvSpPr>
        <p:spPr>
          <a:xfrm>
            <a:off x="9088316" y="3274042"/>
            <a:ext cx="2519576"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13" name="Slide Number Placeholder 4">
            <a:extLst>
              <a:ext uri="{FF2B5EF4-FFF2-40B4-BE49-F238E27FC236}">
                <a16:creationId xmlns:a16="http://schemas.microsoft.com/office/drawing/2014/main" id="{1C7468CB-A68B-434E-9590-D44284A0DC43}"/>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2" name="TextBox 11">
            <a:extLst>
              <a:ext uri="{FF2B5EF4-FFF2-40B4-BE49-F238E27FC236}">
                <a16:creationId xmlns:a16="http://schemas.microsoft.com/office/drawing/2014/main" id="{8D3B3576-E092-44AC-9525-9DA3161E6EE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5" name="Title Placeholder 1">
            <a:extLst>
              <a:ext uri="{FF2B5EF4-FFF2-40B4-BE49-F238E27FC236}">
                <a16:creationId xmlns:a16="http://schemas.microsoft.com/office/drawing/2014/main" id="{48B751F9-09AE-2549-8128-BEAB4951A91C}"/>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389585193"/>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Four Content">
    <p:spTree>
      <p:nvGrpSpPr>
        <p:cNvPr id="1" name=""/>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162CE302-798D-4C3C-B604-24580119C934}"/>
              </a:ext>
            </a:extLst>
          </p:cNvPr>
          <p:cNvSpPr>
            <a:spLocks noGrp="1"/>
          </p:cNvSpPr>
          <p:nvPr>
            <p:ph sz="quarter" idx="47"/>
          </p:nvPr>
        </p:nvSpPr>
        <p:spPr>
          <a:xfrm>
            <a:off x="577124" y="4177813"/>
            <a:ext cx="2547076" cy="2032487"/>
          </a:xfrm>
        </p:spPr>
        <p:txBody>
          <a:bodyPr/>
          <a:lstStyle/>
          <a:p>
            <a:pPr lvl="0"/>
            <a:r>
              <a:rPr lang="en-US"/>
              <a:t>Click to edit Master text styles</a:t>
            </a:r>
          </a:p>
          <a:p>
            <a:pPr lvl="1"/>
            <a:r>
              <a:rPr lang="en-US"/>
              <a:t>Second level</a:t>
            </a:r>
          </a:p>
          <a:p>
            <a:pPr lvl="2"/>
            <a:r>
              <a:rPr lang="en-US"/>
              <a:t>Third level</a:t>
            </a:r>
          </a:p>
        </p:txBody>
      </p:sp>
      <p:sp>
        <p:nvSpPr>
          <p:cNvPr id="19" name="Content Placeholder 4">
            <a:extLst>
              <a:ext uri="{FF2B5EF4-FFF2-40B4-BE49-F238E27FC236}">
                <a16:creationId xmlns:a16="http://schemas.microsoft.com/office/drawing/2014/main" id="{2F82E59B-78F5-4271-9409-6D4F8A622EB0}"/>
              </a:ext>
            </a:extLst>
          </p:cNvPr>
          <p:cNvSpPr>
            <a:spLocks noGrp="1"/>
          </p:cNvSpPr>
          <p:nvPr>
            <p:ph sz="quarter" idx="48"/>
          </p:nvPr>
        </p:nvSpPr>
        <p:spPr>
          <a:xfrm>
            <a:off x="3429001" y="4177813"/>
            <a:ext cx="2510730" cy="2032487"/>
          </a:xfrm>
        </p:spPr>
        <p:txBody>
          <a:bodyPr/>
          <a:lstStyle/>
          <a:p>
            <a:pPr lvl="0"/>
            <a:r>
              <a:rPr lang="en-US"/>
              <a:t>Click to edit Master text styles</a:t>
            </a:r>
          </a:p>
          <a:p>
            <a:pPr lvl="1"/>
            <a:r>
              <a:rPr lang="en-US"/>
              <a:t>Second level</a:t>
            </a:r>
          </a:p>
          <a:p>
            <a:pPr lvl="2"/>
            <a:r>
              <a:rPr lang="en-US"/>
              <a:t>Third level</a:t>
            </a:r>
          </a:p>
        </p:txBody>
      </p:sp>
      <p:sp>
        <p:nvSpPr>
          <p:cNvPr id="20" name="Content Placeholder 4">
            <a:extLst>
              <a:ext uri="{FF2B5EF4-FFF2-40B4-BE49-F238E27FC236}">
                <a16:creationId xmlns:a16="http://schemas.microsoft.com/office/drawing/2014/main" id="{3530FA65-7386-4E1A-8266-06A3C45F9855}"/>
              </a:ext>
            </a:extLst>
          </p:cNvPr>
          <p:cNvSpPr>
            <a:spLocks noGrp="1"/>
          </p:cNvSpPr>
          <p:nvPr>
            <p:ph sz="quarter" idx="50"/>
          </p:nvPr>
        </p:nvSpPr>
        <p:spPr>
          <a:xfrm>
            <a:off x="6244532" y="4175254"/>
            <a:ext cx="2518468" cy="2032487"/>
          </a:xfrm>
        </p:spPr>
        <p:txBody>
          <a:bodyPr/>
          <a:lstStyle/>
          <a:p>
            <a:pPr lvl="0"/>
            <a:r>
              <a:rPr lang="en-US"/>
              <a:t>Click to edit Master text styles</a:t>
            </a:r>
          </a:p>
          <a:p>
            <a:pPr lvl="1"/>
            <a:r>
              <a:rPr lang="en-US"/>
              <a:t>Second level</a:t>
            </a:r>
          </a:p>
          <a:p>
            <a:pPr lvl="2"/>
            <a:r>
              <a:rPr lang="en-US"/>
              <a:t>Third level</a:t>
            </a:r>
          </a:p>
        </p:txBody>
      </p:sp>
      <p:sp>
        <p:nvSpPr>
          <p:cNvPr id="21" name="Content Placeholder 4">
            <a:extLst>
              <a:ext uri="{FF2B5EF4-FFF2-40B4-BE49-F238E27FC236}">
                <a16:creationId xmlns:a16="http://schemas.microsoft.com/office/drawing/2014/main" id="{24F94952-8491-4257-AA6F-19C4844A06E9}"/>
              </a:ext>
            </a:extLst>
          </p:cNvPr>
          <p:cNvSpPr>
            <a:spLocks noGrp="1"/>
          </p:cNvSpPr>
          <p:nvPr>
            <p:ph sz="quarter" idx="74"/>
          </p:nvPr>
        </p:nvSpPr>
        <p:spPr>
          <a:xfrm>
            <a:off x="9088316" y="4175254"/>
            <a:ext cx="2518468" cy="2032487"/>
          </a:xfrm>
        </p:spPr>
        <p:txBody>
          <a:bodyPr/>
          <a:lstStyle/>
          <a:p>
            <a:pPr lvl="0"/>
            <a:r>
              <a:rPr lang="en-US"/>
              <a:t>Click to edit Master text styles</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7ABEABA8-0A43-4B21-A605-FA08CE37E6CB}"/>
              </a:ext>
            </a:extLst>
          </p:cNvPr>
          <p:cNvSpPr>
            <a:spLocks noGrp="1"/>
          </p:cNvSpPr>
          <p:nvPr>
            <p:ph type="body" sz="half" idx="51" hasCustomPrompt="1"/>
          </p:nvPr>
        </p:nvSpPr>
        <p:spPr>
          <a:xfrm>
            <a:off x="577124" y="3276601"/>
            <a:ext cx="2547076" cy="755162"/>
          </a:xfrm>
          <a:prstGeom prst="rect">
            <a:avLst/>
          </a:prstGeom>
        </p:spPr>
        <p:txBody>
          <a:bodyPr vert="horz" wrap="square" lIns="0" tIns="0" rIns="0" bIns="0" rtlCol="0" anchor="b" anchorCtr="0">
            <a:noAutofit/>
          </a:bodyPr>
          <a:lstStyle>
            <a:lvl1pPr>
              <a:defRPr lang="en-US" sz="20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6" name="Text Placeholder 3">
            <a:extLst>
              <a:ext uri="{FF2B5EF4-FFF2-40B4-BE49-F238E27FC236}">
                <a16:creationId xmlns:a16="http://schemas.microsoft.com/office/drawing/2014/main" id="{50039D44-5BB5-4C25-98F6-3E0F66A63D44}"/>
              </a:ext>
            </a:extLst>
          </p:cNvPr>
          <p:cNvSpPr>
            <a:spLocks noGrp="1"/>
          </p:cNvSpPr>
          <p:nvPr>
            <p:ph type="body" sz="half" idx="49" hasCustomPrompt="1"/>
          </p:nvPr>
        </p:nvSpPr>
        <p:spPr>
          <a:xfrm>
            <a:off x="3429001" y="3276601"/>
            <a:ext cx="2511833"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8" name="Text Placeholder 3">
            <a:extLst>
              <a:ext uri="{FF2B5EF4-FFF2-40B4-BE49-F238E27FC236}">
                <a16:creationId xmlns:a16="http://schemas.microsoft.com/office/drawing/2014/main" id="{A19B9925-0BD7-466F-A186-7A549FD6BE3C}"/>
              </a:ext>
            </a:extLst>
          </p:cNvPr>
          <p:cNvSpPr>
            <a:spLocks noGrp="1"/>
          </p:cNvSpPr>
          <p:nvPr>
            <p:ph type="body" sz="half" idx="52" hasCustomPrompt="1"/>
          </p:nvPr>
        </p:nvSpPr>
        <p:spPr>
          <a:xfrm>
            <a:off x="6244532" y="3274042"/>
            <a:ext cx="2519576"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30" name="Text Placeholder 3">
            <a:extLst>
              <a:ext uri="{FF2B5EF4-FFF2-40B4-BE49-F238E27FC236}">
                <a16:creationId xmlns:a16="http://schemas.microsoft.com/office/drawing/2014/main" id="{220EEC14-E3FE-41CD-9F67-FE2892C20ACE}"/>
              </a:ext>
            </a:extLst>
          </p:cNvPr>
          <p:cNvSpPr>
            <a:spLocks noGrp="1"/>
          </p:cNvSpPr>
          <p:nvPr>
            <p:ph type="body" sz="half" idx="76" hasCustomPrompt="1"/>
          </p:nvPr>
        </p:nvSpPr>
        <p:spPr>
          <a:xfrm>
            <a:off x="9088316" y="3274042"/>
            <a:ext cx="2519576" cy="755162"/>
          </a:xfrm>
          <a:prstGeom prst="rect">
            <a:avLst/>
          </a:prstGeom>
        </p:spPr>
        <p:txBody>
          <a:bodyPr vert="horz" wrap="square" lIns="0" tIns="0" rIns="0" bIns="0" rtlCol="0" anchor="b"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13" name="Text Placeholder 3">
            <a:extLst>
              <a:ext uri="{FF2B5EF4-FFF2-40B4-BE49-F238E27FC236}">
                <a16:creationId xmlns:a16="http://schemas.microsoft.com/office/drawing/2014/main" id="{7A96D39E-5D8D-42D5-A9CB-48811BA791BC}"/>
              </a:ext>
            </a:extLst>
          </p:cNvPr>
          <p:cNvSpPr>
            <a:spLocks noGrp="1"/>
          </p:cNvSpPr>
          <p:nvPr>
            <p:ph type="body" sz="half" idx="59" hasCustomPrompt="1"/>
          </p:nvPr>
        </p:nvSpPr>
        <p:spPr>
          <a:xfrm>
            <a:off x="577124" y="2389630"/>
            <a:ext cx="2547076" cy="722057"/>
          </a:xfrm>
          <a:prstGeom prst="rect">
            <a:avLst/>
          </a:prstGeom>
        </p:spPr>
        <p:txBody>
          <a:bodyPr vert="horz" wrap="square" lIns="0" tIns="0" rIns="0" bIns="0" rtlCol="0" anchor="b" anchorCtr="0">
            <a:spAutoFit/>
          </a:bodyPr>
          <a:lstStyle>
            <a:lvl1pPr>
              <a:defRPr lang="en-US" sz="4400" b="0" i="0" kern="0" spc="-241"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Q1</a:t>
            </a:r>
          </a:p>
        </p:txBody>
      </p:sp>
      <p:sp>
        <p:nvSpPr>
          <p:cNvPr id="14" name="Text Placeholder 3">
            <a:extLst>
              <a:ext uri="{FF2B5EF4-FFF2-40B4-BE49-F238E27FC236}">
                <a16:creationId xmlns:a16="http://schemas.microsoft.com/office/drawing/2014/main" id="{E0FEFC4D-2F16-462D-A52D-958E0CB97769}"/>
              </a:ext>
            </a:extLst>
          </p:cNvPr>
          <p:cNvSpPr>
            <a:spLocks noGrp="1"/>
          </p:cNvSpPr>
          <p:nvPr>
            <p:ph type="body" sz="half" idx="60" hasCustomPrompt="1"/>
          </p:nvPr>
        </p:nvSpPr>
        <p:spPr>
          <a:xfrm>
            <a:off x="3429001" y="2389630"/>
            <a:ext cx="2514600" cy="722057"/>
          </a:xfrm>
          <a:prstGeom prst="rect">
            <a:avLst/>
          </a:prstGeom>
        </p:spPr>
        <p:txBody>
          <a:bodyPr vert="horz" wrap="square" lIns="0" tIns="0" rIns="0" bIns="0" rtlCol="0" anchor="b" anchorCtr="0">
            <a:spAutoFit/>
          </a:bodyPr>
          <a:lstStyle>
            <a:lvl1pPr>
              <a:defRPr lang="en-US" sz="4400" b="0" i="0" kern="0" spc="-241"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Q2</a:t>
            </a:r>
          </a:p>
        </p:txBody>
      </p:sp>
      <p:sp>
        <p:nvSpPr>
          <p:cNvPr id="15" name="Text Placeholder 3">
            <a:extLst>
              <a:ext uri="{FF2B5EF4-FFF2-40B4-BE49-F238E27FC236}">
                <a16:creationId xmlns:a16="http://schemas.microsoft.com/office/drawing/2014/main" id="{FE20DB42-C25C-467E-8736-EB2196F17DD1}"/>
              </a:ext>
            </a:extLst>
          </p:cNvPr>
          <p:cNvSpPr>
            <a:spLocks noGrp="1"/>
          </p:cNvSpPr>
          <p:nvPr>
            <p:ph type="body" sz="half" idx="61" hasCustomPrompt="1"/>
          </p:nvPr>
        </p:nvSpPr>
        <p:spPr>
          <a:xfrm>
            <a:off x="6244532" y="2389630"/>
            <a:ext cx="2510730" cy="722057"/>
          </a:xfrm>
          <a:prstGeom prst="rect">
            <a:avLst/>
          </a:prstGeom>
        </p:spPr>
        <p:txBody>
          <a:bodyPr vert="horz" wrap="square" lIns="0" tIns="0" rIns="0" bIns="0" rtlCol="0" anchor="b" anchorCtr="0">
            <a:spAutoFit/>
          </a:bodyPr>
          <a:lstStyle>
            <a:lvl1pPr>
              <a:defRPr lang="en-US" sz="4400" b="0" i="0" kern="0" spc="-241"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Q3</a:t>
            </a:r>
          </a:p>
        </p:txBody>
      </p:sp>
      <p:sp>
        <p:nvSpPr>
          <p:cNvPr id="22" name="Text Placeholder 3">
            <a:extLst>
              <a:ext uri="{FF2B5EF4-FFF2-40B4-BE49-F238E27FC236}">
                <a16:creationId xmlns:a16="http://schemas.microsoft.com/office/drawing/2014/main" id="{9550F2E3-FD0F-4C51-97C5-36FE28456D38}"/>
              </a:ext>
            </a:extLst>
          </p:cNvPr>
          <p:cNvSpPr>
            <a:spLocks noGrp="1"/>
          </p:cNvSpPr>
          <p:nvPr>
            <p:ph type="body" sz="half" idx="62" hasCustomPrompt="1"/>
          </p:nvPr>
        </p:nvSpPr>
        <p:spPr>
          <a:xfrm>
            <a:off x="9088316" y="2389630"/>
            <a:ext cx="2547076" cy="722057"/>
          </a:xfrm>
          <a:prstGeom prst="rect">
            <a:avLst/>
          </a:prstGeom>
        </p:spPr>
        <p:txBody>
          <a:bodyPr vert="horz" wrap="square" lIns="0" tIns="0" rIns="0" bIns="0" rtlCol="0" anchor="b" anchorCtr="0">
            <a:spAutoFit/>
          </a:bodyPr>
          <a:lstStyle>
            <a:lvl1pPr>
              <a:defRPr lang="en-US" sz="4400" b="0" i="0" kern="0" spc="-241" baseline="0" dirty="0">
                <a:gradFill>
                  <a:gsLst>
                    <a:gs pos="0">
                      <a:schemeClr val="accent1"/>
                    </a:gs>
                    <a:gs pos="97000">
                      <a:schemeClr val="accent2"/>
                    </a:gs>
                  </a:gsLst>
                  <a:lin ang="5400000" scaled="0"/>
                </a:gradFill>
                <a:latin typeface="CiscoSansTT" panose="020B0503020201020303" pitchFamily="34" charset="0"/>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Q4</a:t>
            </a:r>
          </a:p>
        </p:txBody>
      </p:sp>
      <p:sp>
        <p:nvSpPr>
          <p:cNvPr id="23" name="Slide Number Placeholder 4">
            <a:extLst>
              <a:ext uri="{FF2B5EF4-FFF2-40B4-BE49-F238E27FC236}">
                <a16:creationId xmlns:a16="http://schemas.microsoft.com/office/drawing/2014/main" id="{BACEFDD6-FE69-4740-A6E7-35DA13400753}"/>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7" name="TextBox 16">
            <a:extLst>
              <a:ext uri="{FF2B5EF4-FFF2-40B4-BE49-F238E27FC236}">
                <a16:creationId xmlns:a16="http://schemas.microsoft.com/office/drawing/2014/main" id="{D2665831-746E-42DD-BA41-26E84A8C2973}"/>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27" name="Title Placeholder 1">
            <a:extLst>
              <a:ext uri="{FF2B5EF4-FFF2-40B4-BE49-F238E27FC236}">
                <a16:creationId xmlns:a16="http://schemas.microsoft.com/office/drawing/2014/main" id="{E70FC654-A94F-3449-A580-AC30323C29DF}"/>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71030546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3429000" y="0"/>
            <a:ext cx="8762999"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lnSpc>
                <a:spcPct val="140000"/>
              </a:lnSpc>
              <a:buNone/>
            </a:pPr>
            <a:r>
              <a:rPr lang="en-US"/>
              <a:t>Insert image</a:t>
            </a:r>
          </a:p>
        </p:txBody>
      </p:sp>
      <p:sp>
        <p:nvSpPr>
          <p:cNvPr id="4" name="Text Placeholder 3">
            <a:extLst>
              <a:ext uri="{FF2B5EF4-FFF2-40B4-BE49-F238E27FC236}">
                <a16:creationId xmlns:a16="http://schemas.microsoft.com/office/drawing/2014/main" id="{465309CA-3E25-47B8-99B6-670FE796BB9C}"/>
              </a:ext>
            </a:extLst>
          </p:cNvPr>
          <p:cNvSpPr>
            <a:spLocks noGrp="1"/>
          </p:cNvSpPr>
          <p:nvPr>
            <p:ph type="body" sz="quarter" idx="25"/>
          </p:nvPr>
        </p:nvSpPr>
        <p:spPr>
          <a:xfrm>
            <a:off x="571500" y="2971800"/>
            <a:ext cx="2552700" cy="3238500"/>
          </a:xfrm>
        </p:spPr>
        <p:txBody>
          <a:body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98B3BBBD-95D5-473C-B5AA-4C86DA04AC82}"/>
              </a:ext>
            </a:extLst>
          </p:cNvPr>
          <p:cNvSpPr>
            <a:spLocks noGrp="1"/>
          </p:cNvSpPr>
          <p:nvPr>
            <p:ph type="title"/>
          </p:nvPr>
        </p:nvSpPr>
        <p:spPr>
          <a:xfrm>
            <a:off x="571500" y="609600"/>
            <a:ext cx="2552700" cy="2057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601146057"/>
      </p:ext>
    </p:extLst>
  </p:cSld>
  <p:clrMapOvr>
    <a:masterClrMapping/>
  </p:clrMapOvr>
  <p:extLst>
    <p:ext uri="{DCECCB84-F9BA-43D5-87BE-67443E8EF086}">
      <p15:sldGuideLst xmlns:p15="http://schemas.microsoft.com/office/powerpoint/2012/main">
        <p15:guide id="2" orient="horz" pos="1872">
          <p15:clr>
            <a:srgbClr val="A4A3A4"/>
          </p15:clr>
        </p15:guide>
        <p15:guide id="3" orient="horz" pos="1680">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4076700" y="1083565"/>
            <a:ext cx="7543800" cy="5126736"/>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lnSpc>
                <a:spcPct val="140000"/>
              </a:lnSpc>
              <a:buNone/>
            </a:pPr>
            <a:r>
              <a:rPr lang="en-US"/>
              <a:t>Insert image</a:t>
            </a:r>
          </a:p>
        </p:txBody>
      </p:sp>
      <p:sp>
        <p:nvSpPr>
          <p:cNvPr id="9" name="Slide Number Placeholder 4">
            <a:extLst>
              <a:ext uri="{FF2B5EF4-FFF2-40B4-BE49-F238E27FC236}">
                <a16:creationId xmlns:a16="http://schemas.microsoft.com/office/drawing/2014/main" id="{D9E6ED89-1E04-4F6D-B1F3-42C73A690261}"/>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0" name="TextBox 9">
            <a:extLst>
              <a:ext uri="{FF2B5EF4-FFF2-40B4-BE49-F238E27FC236}">
                <a16:creationId xmlns:a16="http://schemas.microsoft.com/office/drawing/2014/main" id="{5336A642-95C4-40BE-AE95-D81502EF3AE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1" name="Title Placeholder 1">
            <a:extLst>
              <a:ext uri="{FF2B5EF4-FFF2-40B4-BE49-F238E27FC236}">
                <a16:creationId xmlns:a16="http://schemas.microsoft.com/office/drawing/2014/main" id="{E0708104-F9EC-4157-95F0-FA326192EA93}"/>
              </a:ext>
            </a:extLst>
          </p:cNvPr>
          <p:cNvSpPr>
            <a:spLocks noGrp="1"/>
          </p:cNvSpPr>
          <p:nvPr>
            <p:ph type="title" hasCustomPrompt="1"/>
          </p:nvPr>
        </p:nvSpPr>
        <p:spPr>
          <a:xfrm>
            <a:off x="571500" y="609600"/>
            <a:ext cx="2857500" cy="2057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a:t>
            </a:r>
            <a:br>
              <a:rPr lang="en-US"/>
            </a:br>
            <a:r>
              <a:rPr lang="en-US"/>
              <a:t>edit Master title style</a:t>
            </a:r>
          </a:p>
        </p:txBody>
      </p:sp>
      <p:sp>
        <p:nvSpPr>
          <p:cNvPr id="12" name="Text Placeholder 3">
            <a:extLst>
              <a:ext uri="{FF2B5EF4-FFF2-40B4-BE49-F238E27FC236}">
                <a16:creationId xmlns:a16="http://schemas.microsoft.com/office/drawing/2014/main" id="{CB1B1C66-A921-41B1-B007-79881FEFA609}"/>
              </a:ext>
            </a:extLst>
          </p:cNvPr>
          <p:cNvSpPr>
            <a:spLocks noGrp="1"/>
          </p:cNvSpPr>
          <p:nvPr>
            <p:ph type="body" sz="quarter" idx="25"/>
          </p:nvPr>
        </p:nvSpPr>
        <p:spPr>
          <a:xfrm>
            <a:off x="571500" y="2971800"/>
            <a:ext cx="2857500" cy="32385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2213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1696DE5-6EFF-4C09-9943-5FCA93FF6331}"/>
              </a:ext>
            </a:extLst>
          </p:cNvPr>
          <p:cNvSpPr>
            <a:spLocks noGrp="1"/>
          </p:cNvSpPr>
          <p:nvPr>
            <p:ph idx="1"/>
          </p:nvPr>
        </p:nvSpPr>
        <p:spPr>
          <a:xfrm>
            <a:off x="571500" y="2057400"/>
            <a:ext cx="11045952"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Placeholder 1">
            <a:extLst>
              <a:ext uri="{FF2B5EF4-FFF2-40B4-BE49-F238E27FC236}">
                <a16:creationId xmlns:a16="http://schemas.microsoft.com/office/drawing/2014/main" id="{011A5B07-96E9-42C8-81C4-56D26550D3B3}"/>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9" name="Slide Number Placeholder 4">
            <a:extLst>
              <a:ext uri="{FF2B5EF4-FFF2-40B4-BE49-F238E27FC236}">
                <a16:creationId xmlns:a16="http://schemas.microsoft.com/office/drawing/2014/main" id="{13F3EF27-6A14-4D7C-8508-4A99550012A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6" name="TextBox 5">
            <a:extLst>
              <a:ext uri="{FF2B5EF4-FFF2-40B4-BE49-F238E27FC236}">
                <a16:creationId xmlns:a16="http://schemas.microsoft.com/office/drawing/2014/main" id="{454FE852-4660-4623-83C0-2F7C9B6EDB2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351085109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3429000" y="0"/>
            <a:ext cx="8762999"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lnSpc>
                <a:spcPct val="140000"/>
              </a:lnSpc>
              <a:buNone/>
            </a:pPr>
            <a:r>
              <a:rPr lang="en-US"/>
              <a:t>Insert image</a:t>
            </a:r>
          </a:p>
        </p:txBody>
      </p:sp>
      <p:sp>
        <p:nvSpPr>
          <p:cNvPr id="12" name="Text Placeholder 2">
            <a:extLst>
              <a:ext uri="{FF2B5EF4-FFF2-40B4-BE49-F238E27FC236}">
                <a16:creationId xmlns:a16="http://schemas.microsoft.com/office/drawing/2014/main" id="{E53D584C-A8BE-4DAF-B32F-D1B11EBFCF39}"/>
              </a:ext>
            </a:extLst>
          </p:cNvPr>
          <p:cNvSpPr>
            <a:spLocks noGrp="1"/>
          </p:cNvSpPr>
          <p:nvPr>
            <p:ph type="body" sz="quarter" idx="57"/>
          </p:nvPr>
        </p:nvSpPr>
        <p:spPr>
          <a:xfrm>
            <a:off x="571499"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13" name="Text Placeholder 5">
            <a:extLst>
              <a:ext uri="{FF2B5EF4-FFF2-40B4-BE49-F238E27FC236}">
                <a16:creationId xmlns:a16="http://schemas.microsoft.com/office/drawing/2014/main" id="{66B9D699-AF59-48ED-A3DE-B1F21CCE4483}"/>
              </a:ext>
            </a:extLst>
          </p:cNvPr>
          <p:cNvSpPr>
            <a:spLocks noGrp="1"/>
          </p:cNvSpPr>
          <p:nvPr>
            <p:ph type="body" sz="quarter" idx="63"/>
          </p:nvPr>
        </p:nvSpPr>
        <p:spPr>
          <a:xfrm>
            <a:off x="571499" y="5486401"/>
            <a:ext cx="2552700"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571498" y="3631820"/>
            <a:ext cx="2552701"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8" name="Title Placeholder 1">
            <a:extLst>
              <a:ext uri="{FF2B5EF4-FFF2-40B4-BE49-F238E27FC236}">
                <a16:creationId xmlns:a16="http://schemas.microsoft.com/office/drawing/2014/main" id="{2F1A913C-478C-4159-AD61-19314F8B1D93}"/>
              </a:ext>
            </a:extLst>
          </p:cNvPr>
          <p:cNvSpPr>
            <a:spLocks noGrp="1"/>
          </p:cNvSpPr>
          <p:nvPr>
            <p:ph type="title"/>
          </p:nvPr>
        </p:nvSpPr>
        <p:spPr>
          <a:xfrm>
            <a:off x="571500" y="609600"/>
            <a:ext cx="2552699" cy="2057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43707304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hasCustomPrompt="1"/>
          </p:nvPr>
        </p:nvSpPr>
        <p:spPr>
          <a:xfrm>
            <a:off x="6096000" y="0"/>
            <a:ext cx="6095999" cy="6858000"/>
          </a:xfr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a:solidFill>
                  <a:schemeClr val="tx1"/>
                </a:solidFill>
              </a:defRPr>
            </a:lvl1pPr>
          </a:lstStyle>
          <a:p>
            <a:pPr marL="0" lvl="0" indent="0" algn="ctr" defTabSz="926372">
              <a:lnSpc>
                <a:spcPct val="140000"/>
              </a:lnSpc>
              <a:buNone/>
            </a:pPr>
            <a:r>
              <a:rPr lang="en-US"/>
              <a:t>Insert image</a:t>
            </a:r>
          </a:p>
        </p:txBody>
      </p:sp>
      <p:sp>
        <p:nvSpPr>
          <p:cNvPr id="20" name="Text Placeholder 2">
            <a:extLst>
              <a:ext uri="{FF2B5EF4-FFF2-40B4-BE49-F238E27FC236}">
                <a16:creationId xmlns:a16="http://schemas.microsoft.com/office/drawing/2014/main" id="{994026FE-B789-4F5D-805E-02B0631E7EC8}"/>
              </a:ext>
            </a:extLst>
          </p:cNvPr>
          <p:cNvSpPr>
            <a:spLocks noGrp="1"/>
          </p:cNvSpPr>
          <p:nvPr>
            <p:ph type="body" sz="quarter" idx="57"/>
          </p:nvPr>
        </p:nvSpPr>
        <p:spPr>
          <a:xfrm>
            <a:off x="571498"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1" name="Text Placeholder 5">
            <a:extLst>
              <a:ext uri="{FF2B5EF4-FFF2-40B4-BE49-F238E27FC236}">
                <a16:creationId xmlns:a16="http://schemas.microsoft.com/office/drawing/2014/main" id="{00788797-0721-4FDF-B9A8-D8FD6A85E245}"/>
              </a:ext>
            </a:extLst>
          </p:cNvPr>
          <p:cNvSpPr>
            <a:spLocks noGrp="1"/>
          </p:cNvSpPr>
          <p:nvPr>
            <p:ph type="body" sz="quarter" idx="63"/>
          </p:nvPr>
        </p:nvSpPr>
        <p:spPr>
          <a:xfrm>
            <a:off x="571498" y="5486401"/>
            <a:ext cx="2552700"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6" name="Title Placeholder 1">
            <a:extLst>
              <a:ext uri="{FF2B5EF4-FFF2-40B4-BE49-F238E27FC236}">
                <a16:creationId xmlns:a16="http://schemas.microsoft.com/office/drawing/2014/main" id="{0231F72B-DB93-439F-8D5C-3A98DBB9C4DB}"/>
              </a:ext>
            </a:extLst>
          </p:cNvPr>
          <p:cNvSpPr>
            <a:spLocks noGrp="1"/>
          </p:cNvSpPr>
          <p:nvPr>
            <p:ph type="title"/>
          </p:nvPr>
        </p:nvSpPr>
        <p:spPr>
          <a:xfrm>
            <a:off x="571499" y="609600"/>
            <a:ext cx="5372099"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7" name="Text Placeholder 5">
            <a:extLst>
              <a:ext uri="{FF2B5EF4-FFF2-40B4-BE49-F238E27FC236}">
                <a16:creationId xmlns:a16="http://schemas.microsoft.com/office/drawing/2014/main" id="{042C4D8C-C05E-40DC-A5F1-D8E216530543}"/>
              </a:ext>
            </a:extLst>
          </p:cNvPr>
          <p:cNvSpPr>
            <a:spLocks noGrp="1"/>
          </p:cNvSpPr>
          <p:nvPr>
            <p:ph type="body" sz="quarter" idx="67"/>
          </p:nvPr>
        </p:nvSpPr>
        <p:spPr>
          <a:xfrm>
            <a:off x="571498" y="3631820"/>
            <a:ext cx="2552701"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979DD178-20FD-4061-A4CF-ADAD80B00223}"/>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55C8534-6B0E-41CD-9706-61F591BFF126}"/>
              </a:ext>
            </a:extLst>
          </p:cNvPr>
          <p:cNvSpPr>
            <a:spLocks noGrp="1"/>
          </p:cNvSpPr>
          <p:nvPr>
            <p:ph type="body" sz="quarter" idx="69"/>
          </p:nvPr>
        </p:nvSpPr>
        <p:spPr>
          <a:xfrm>
            <a:off x="3390900"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9" name="Text Placeholder 5">
            <a:extLst>
              <a:ext uri="{FF2B5EF4-FFF2-40B4-BE49-F238E27FC236}">
                <a16:creationId xmlns:a16="http://schemas.microsoft.com/office/drawing/2014/main" id="{0DECDBD2-EF07-4EFE-81B0-67DD271A8E4A}"/>
              </a:ext>
            </a:extLst>
          </p:cNvPr>
          <p:cNvSpPr>
            <a:spLocks noGrp="1"/>
          </p:cNvSpPr>
          <p:nvPr>
            <p:ph type="body" sz="quarter" idx="70"/>
          </p:nvPr>
        </p:nvSpPr>
        <p:spPr>
          <a:xfrm>
            <a:off x="3390900" y="5486401"/>
            <a:ext cx="2552700"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30" name="Text Placeholder 5">
            <a:extLst>
              <a:ext uri="{FF2B5EF4-FFF2-40B4-BE49-F238E27FC236}">
                <a16:creationId xmlns:a16="http://schemas.microsoft.com/office/drawing/2014/main" id="{A005CF03-ABB1-4046-89FC-A41C9CAD1DE2}"/>
              </a:ext>
            </a:extLst>
          </p:cNvPr>
          <p:cNvSpPr>
            <a:spLocks noGrp="1"/>
          </p:cNvSpPr>
          <p:nvPr>
            <p:ph type="body" sz="quarter" idx="71"/>
          </p:nvPr>
        </p:nvSpPr>
        <p:spPr>
          <a:xfrm>
            <a:off x="3390899" y="3631820"/>
            <a:ext cx="2552701" cy="723900"/>
          </a:xfrm>
        </p:spPr>
        <p:txBody>
          <a:bodyPr/>
          <a:lstStyle>
            <a:lvl1pPr>
              <a:spcAft>
                <a:spcPts val="300"/>
              </a:spcAft>
              <a:defRPr sz="1000"/>
            </a:lvl1pPr>
            <a:lvl2pPr marL="173038" indent="-173038">
              <a:spcAft>
                <a:spcPts val="300"/>
              </a:spcAft>
              <a:defRPr sz="9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31" name="Text Placeholder 2">
            <a:extLst>
              <a:ext uri="{FF2B5EF4-FFF2-40B4-BE49-F238E27FC236}">
                <a16:creationId xmlns:a16="http://schemas.microsoft.com/office/drawing/2014/main" id="{49AEAAD6-2FA1-420B-BCE8-48233BD945BF}"/>
              </a:ext>
            </a:extLst>
          </p:cNvPr>
          <p:cNvSpPr>
            <a:spLocks noGrp="1"/>
          </p:cNvSpPr>
          <p:nvPr>
            <p:ph type="body" sz="quarter" idx="72"/>
          </p:nvPr>
        </p:nvSpPr>
        <p:spPr>
          <a:xfrm>
            <a:off x="3390899"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468954618"/>
      </p:ext>
    </p:extLst>
  </p:cSld>
  <p:clrMapOvr>
    <a:masterClrMapping/>
  </p:clrMapOvr>
  <p:extLst>
    <p:ext uri="{DCECCB84-F9BA-43D5-87BE-67443E8EF086}">
      <p15:sldGuideLst xmlns:p15="http://schemas.microsoft.com/office/powerpoint/2012/main">
        <p15:guide id="3" pos="4128">
          <p15:clr>
            <a:srgbClr val="A4A3A4"/>
          </p15:clr>
        </p15:guide>
        <p15:guide id="4" pos="3552">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4381500" y="609600"/>
            <a:ext cx="3467100" cy="5600701"/>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lnSpc>
                <a:spcPct val="140000"/>
              </a:lnSpc>
              <a:buNone/>
            </a:pPr>
            <a:r>
              <a:rPr lang="en-US"/>
              <a:t>Insert image</a:t>
            </a:r>
          </a:p>
        </p:txBody>
      </p:sp>
      <p:sp>
        <p:nvSpPr>
          <p:cNvPr id="6" name="Picture Placeholder 2">
            <a:extLst>
              <a:ext uri="{FF2B5EF4-FFF2-40B4-BE49-F238E27FC236}">
                <a16:creationId xmlns:a16="http://schemas.microsoft.com/office/drawing/2014/main" id="{80B26961-BE72-42FE-83E3-E9413C61E43B}"/>
              </a:ext>
            </a:extLst>
          </p:cNvPr>
          <p:cNvSpPr>
            <a:spLocks noGrp="1"/>
          </p:cNvSpPr>
          <p:nvPr>
            <p:ph type="pic" sz="quarter" idx="26" hasCustomPrompt="1"/>
          </p:nvPr>
        </p:nvSpPr>
        <p:spPr>
          <a:xfrm>
            <a:off x="8153400" y="609600"/>
            <a:ext cx="3467100" cy="5600701"/>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lnSpc>
                <a:spcPct val="140000"/>
              </a:lnSpc>
              <a:buNone/>
            </a:pPr>
            <a:r>
              <a:rPr lang="en-US"/>
              <a:t>Insert image</a:t>
            </a:r>
          </a:p>
        </p:txBody>
      </p:sp>
      <p:sp>
        <p:nvSpPr>
          <p:cNvPr id="7" name="Text Placeholder 5">
            <a:extLst>
              <a:ext uri="{FF2B5EF4-FFF2-40B4-BE49-F238E27FC236}">
                <a16:creationId xmlns:a16="http://schemas.microsoft.com/office/drawing/2014/main" id="{E7117EB1-347D-42E5-8273-C02EF79929C2}"/>
              </a:ext>
            </a:extLst>
          </p:cNvPr>
          <p:cNvSpPr>
            <a:spLocks noGrp="1"/>
          </p:cNvSpPr>
          <p:nvPr>
            <p:ph type="body" sz="quarter" idx="67"/>
          </p:nvPr>
        </p:nvSpPr>
        <p:spPr>
          <a:xfrm>
            <a:off x="571498" y="3276600"/>
            <a:ext cx="3505201" cy="29337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8" name="Text Placeholder 2">
            <a:extLst>
              <a:ext uri="{FF2B5EF4-FFF2-40B4-BE49-F238E27FC236}">
                <a16:creationId xmlns:a16="http://schemas.microsoft.com/office/drawing/2014/main" id="{BE1DC698-4F08-40A9-8E7D-20E5FF561A26}"/>
              </a:ext>
            </a:extLst>
          </p:cNvPr>
          <p:cNvSpPr>
            <a:spLocks noGrp="1"/>
          </p:cNvSpPr>
          <p:nvPr>
            <p:ph type="body" sz="quarter" idx="68"/>
          </p:nvPr>
        </p:nvSpPr>
        <p:spPr>
          <a:xfrm>
            <a:off x="571498" y="2057400"/>
            <a:ext cx="3505201" cy="1066800"/>
          </a:xfrm>
        </p:spPr>
        <p:txBody>
          <a:bodyPr wrap="square" anchor="b" anchorCtr="0">
            <a:noAutofit/>
          </a:bodyPr>
          <a:lstStyle>
            <a:lvl1pPr>
              <a:defRPr lang="en-US" sz="2000" dirty="0" smtClean="0">
                <a:latin typeface="+mj-lt"/>
              </a:defRPr>
            </a:lvl1pPr>
            <a:lvl2pPr marL="0" indent="0">
              <a:buNone/>
              <a:defRPr/>
            </a:lvl2pPr>
          </a:lstStyle>
          <a:p>
            <a:pPr lvl="0"/>
            <a:r>
              <a:rPr lang="en-US"/>
              <a:t>Click to edit Master text styles</a:t>
            </a:r>
          </a:p>
        </p:txBody>
      </p:sp>
      <p:sp>
        <p:nvSpPr>
          <p:cNvPr id="10" name="Slide Number Placeholder 4">
            <a:extLst>
              <a:ext uri="{FF2B5EF4-FFF2-40B4-BE49-F238E27FC236}">
                <a16:creationId xmlns:a16="http://schemas.microsoft.com/office/drawing/2014/main" id="{8B30B7B9-9490-49E3-8E9F-B76BDC27733F}"/>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1" name="TextBox 10">
            <a:extLst>
              <a:ext uri="{FF2B5EF4-FFF2-40B4-BE49-F238E27FC236}">
                <a16:creationId xmlns:a16="http://schemas.microsoft.com/office/drawing/2014/main" id="{5CE0567A-A5F3-4C61-8B3C-08121E05DDC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2" name="Title Placeholder 1">
            <a:extLst>
              <a:ext uri="{FF2B5EF4-FFF2-40B4-BE49-F238E27FC236}">
                <a16:creationId xmlns:a16="http://schemas.microsoft.com/office/drawing/2014/main" id="{D3E41E21-7547-4B83-8F53-91A26F07F5BD}"/>
              </a:ext>
            </a:extLst>
          </p:cNvPr>
          <p:cNvSpPr>
            <a:spLocks noGrp="1"/>
          </p:cNvSpPr>
          <p:nvPr>
            <p:ph type="title" hasCustomPrompt="1"/>
          </p:nvPr>
        </p:nvSpPr>
        <p:spPr>
          <a:xfrm>
            <a:off x="571499" y="609600"/>
            <a:ext cx="3505201" cy="12954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Tree>
    <p:extLst>
      <p:ext uri="{BB962C8B-B14F-4D97-AF65-F5344CB8AC3E}">
        <p14:creationId xmlns:p14="http://schemas.microsoft.com/office/powerpoint/2010/main" val="3997731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Dessktop">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EE0FED-0F8F-1D4B-BDC6-134B0FE8D3AF}"/>
              </a:ext>
            </a:extLst>
          </p:cNvPr>
          <p:cNvSpPr/>
          <p:nvPr userDrawn="1"/>
        </p:nvSpPr>
        <p:spPr>
          <a:xfrm>
            <a:off x="3428999" y="0"/>
            <a:ext cx="8763001"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FAE93A97-9654-7E4F-9CF0-9F35B5FD6339}"/>
              </a:ext>
            </a:extLst>
          </p:cNvPr>
          <p:cNvSpPr/>
          <p:nvPr userDrawn="1"/>
        </p:nvSpPr>
        <p:spPr>
          <a:xfrm>
            <a:off x="4175644" y="1200178"/>
            <a:ext cx="7217262" cy="4457644"/>
          </a:xfrm>
          <a:prstGeom prst="roundRect">
            <a:avLst>
              <a:gd name="adj" fmla="val 5660"/>
            </a:avLst>
          </a:prstGeom>
          <a:solidFill>
            <a:srgbClr val="262626"/>
          </a:solidFill>
          <a:ln>
            <a:noFill/>
          </a:ln>
          <a:effectLst>
            <a:outerShdw blurRad="218804" dist="106605" dir="2220000" sx="99000" sy="99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B00FA166-5D3F-4D89-9646-F16A985660E7}"/>
              </a:ext>
            </a:extLst>
          </p:cNvPr>
          <p:cNvSpPr>
            <a:spLocks noGrp="1"/>
          </p:cNvSpPr>
          <p:nvPr>
            <p:ph type="body" sz="quarter" idx="25"/>
          </p:nvPr>
        </p:nvSpPr>
        <p:spPr>
          <a:xfrm>
            <a:off x="571500" y="2514600"/>
            <a:ext cx="25527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4">
            <a:extLst>
              <a:ext uri="{FF2B5EF4-FFF2-40B4-BE49-F238E27FC236}">
                <a16:creationId xmlns:a16="http://schemas.microsoft.com/office/drawing/2014/main" id="{D5EF8DF4-D66B-4316-8BD1-64264C11AF70}"/>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2" name="Title Placeholder 1">
            <a:extLst>
              <a:ext uri="{FF2B5EF4-FFF2-40B4-BE49-F238E27FC236}">
                <a16:creationId xmlns:a16="http://schemas.microsoft.com/office/drawing/2014/main" id="{1E9CD8F1-BCCB-4886-9A5C-6DBC2AED36B6}"/>
              </a:ext>
            </a:extLst>
          </p:cNvPr>
          <p:cNvSpPr>
            <a:spLocks noGrp="1"/>
          </p:cNvSpPr>
          <p:nvPr>
            <p:ph type="title" hasCustomPrompt="1"/>
          </p:nvPr>
        </p:nvSpPr>
        <p:spPr>
          <a:xfrm>
            <a:off x="571499" y="609600"/>
            <a:ext cx="2552701"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
        <p:nvSpPr>
          <p:cNvPr id="14" name="Picture Placeholder 2">
            <a:extLst>
              <a:ext uri="{FF2B5EF4-FFF2-40B4-BE49-F238E27FC236}">
                <a16:creationId xmlns:a16="http://schemas.microsoft.com/office/drawing/2014/main" id="{8D0EC113-20C8-0445-B4D9-812CEA972203}"/>
              </a:ext>
            </a:extLst>
          </p:cNvPr>
          <p:cNvSpPr>
            <a:spLocks noGrp="1"/>
          </p:cNvSpPr>
          <p:nvPr>
            <p:ph type="pic" sz="quarter" idx="22" hasCustomPrompt="1"/>
          </p:nvPr>
        </p:nvSpPr>
        <p:spPr>
          <a:xfrm>
            <a:off x="4333238" y="1367246"/>
            <a:ext cx="6902134" cy="4123508"/>
          </a:xfrm>
          <a:prstGeom prst="roundRect">
            <a:avLst>
              <a:gd name="adj" fmla="val 1813"/>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buNone/>
            </a:pPr>
            <a:r>
              <a:rPr lang="en-US"/>
              <a:t>Insert image</a:t>
            </a:r>
          </a:p>
        </p:txBody>
      </p:sp>
    </p:spTree>
    <p:extLst>
      <p:ext uri="{BB962C8B-B14F-4D97-AF65-F5344CB8AC3E}">
        <p14:creationId xmlns:p14="http://schemas.microsoft.com/office/powerpoint/2010/main" val="705705954"/>
      </p:ext>
    </p:extLst>
  </p:cSld>
  <p:clrMapOvr>
    <a:masterClrMapping/>
  </p:clrMapOvr>
  <p:extLst>
    <p:ext uri="{DCECCB84-F9BA-43D5-87BE-67443E8EF086}">
      <p15:sldGuideLst xmlns:p15="http://schemas.microsoft.com/office/powerpoint/2012/main">
        <p15:guide id="2" orient="horz" pos="1488">
          <p15:clr>
            <a:srgbClr val="A4A3A4"/>
          </p15:clr>
        </p15:guide>
        <p15:guide id="3" orient="horz" pos="158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Tablet Landscap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EE0FED-0F8F-1D4B-BDC6-134B0FE8D3AF}"/>
              </a:ext>
            </a:extLst>
          </p:cNvPr>
          <p:cNvSpPr/>
          <p:nvPr userDrawn="1"/>
        </p:nvSpPr>
        <p:spPr>
          <a:xfrm>
            <a:off x="3428999" y="0"/>
            <a:ext cx="8763001"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B00FA166-5D3F-4D89-9646-F16A985660E7}"/>
              </a:ext>
            </a:extLst>
          </p:cNvPr>
          <p:cNvSpPr>
            <a:spLocks noGrp="1"/>
          </p:cNvSpPr>
          <p:nvPr>
            <p:ph type="body" sz="quarter" idx="25"/>
          </p:nvPr>
        </p:nvSpPr>
        <p:spPr>
          <a:xfrm>
            <a:off x="571500" y="2514600"/>
            <a:ext cx="25527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4">
            <a:extLst>
              <a:ext uri="{FF2B5EF4-FFF2-40B4-BE49-F238E27FC236}">
                <a16:creationId xmlns:a16="http://schemas.microsoft.com/office/drawing/2014/main" id="{D5EF8DF4-D66B-4316-8BD1-64264C11AF70}"/>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2" name="Title Placeholder 1">
            <a:extLst>
              <a:ext uri="{FF2B5EF4-FFF2-40B4-BE49-F238E27FC236}">
                <a16:creationId xmlns:a16="http://schemas.microsoft.com/office/drawing/2014/main" id="{1E9CD8F1-BCCB-4886-9A5C-6DBC2AED36B6}"/>
              </a:ext>
            </a:extLst>
          </p:cNvPr>
          <p:cNvSpPr>
            <a:spLocks noGrp="1"/>
          </p:cNvSpPr>
          <p:nvPr>
            <p:ph type="title" hasCustomPrompt="1"/>
          </p:nvPr>
        </p:nvSpPr>
        <p:spPr>
          <a:xfrm>
            <a:off x="571499" y="609600"/>
            <a:ext cx="2552701"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
        <p:nvSpPr>
          <p:cNvPr id="25" name="Rounded Rectangle 24">
            <a:extLst>
              <a:ext uri="{FF2B5EF4-FFF2-40B4-BE49-F238E27FC236}">
                <a16:creationId xmlns:a16="http://schemas.microsoft.com/office/drawing/2014/main" id="{8F62C22D-7C45-2943-966E-FBA4298047A1}"/>
              </a:ext>
            </a:extLst>
          </p:cNvPr>
          <p:cNvSpPr/>
          <p:nvPr userDrawn="1"/>
        </p:nvSpPr>
        <p:spPr>
          <a:xfrm>
            <a:off x="4727643" y="1015568"/>
            <a:ext cx="6113264" cy="4699192"/>
          </a:xfrm>
          <a:prstGeom prst="roundRect">
            <a:avLst>
              <a:gd name="adj" fmla="val 5660"/>
            </a:avLst>
          </a:prstGeom>
          <a:solidFill>
            <a:srgbClr val="262626"/>
          </a:solidFill>
          <a:ln>
            <a:noFill/>
          </a:ln>
          <a:effectLst>
            <a:outerShdw blurRad="218804" dist="106605" dir="2220000" sx="99000" sy="99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a:extLst>
              <a:ext uri="{FF2B5EF4-FFF2-40B4-BE49-F238E27FC236}">
                <a16:creationId xmlns:a16="http://schemas.microsoft.com/office/drawing/2014/main" id="{4D30945C-DF7E-8D49-8751-AB00D76B8702}"/>
              </a:ext>
            </a:extLst>
          </p:cNvPr>
          <p:cNvSpPr>
            <a:spLocks noGrp="1"/>
          </p:cNvSpPr>
          <p:nvPr>
            <p:ph type="pic" sz="quarter" idx="22" hasCustomPrompt="1"/>
          </p:nvPr>
        </p:nvSpPr>
        <p:spPr>
          <a:xfrm>
            <a:off x="4876800" y="1170241"/>
            <a:ext cx="5815010" cy="4386184"/>
          </a:xfrm>
          <a:prstGeom prst="roundRect">
            <a:avLst>
              <a:gd name="adj" fmla="val 2700"/>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buNone/>
            </a:pPr>
            <a:r>
              <a:rPr lang="en-US"/>
              <a:t>Insert image</a:t>
            </a:r>
          </a:p>
        </p:txBody>
      </p:sp>
    </p:spTree>
    <p:extLst>
      <p:ext uri="{BB962C8B-B14F-4D97-AF65-F5344CB8AC3E}">
        <p14:creationId xmlns:p14="http://schemas.microsoft.com/office/powerpoint/2010/main" val="3724689720"/>
      </p:ext>
    </p:extLst>
  </p:cSld>
  <p:clrMapOvr>
    <a:masterClrMapping/>
  </p:clrMapOvr>
  <p:extLst>
    <p:ext uri="{DCECCB84-F9BA-43D5-87BE-67443E8EF086}">
      <p15:sldGuideLst xmlns:p15="http://schemas.microsoft.com/office/powerpoint/2012/main">
        <p15:guide id="2" orient="horz" pos="1488">
          <p15:clr>
            <a:srgbClr val="A4A3A4"/>
          </p15:clr>
        </p15:guide>
        <p15:guide id="3" orient="horz" pos="158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Tablet Portrai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97389CA-AA00-4146-B54D-B32C999B76FE}"/>
              </a:ext>
            </a:extLst>
          </p:cNvPr>
          <p:cNvSpPr/>
          <p:nvPr userDrawn="1"/>
        </p:nvSpPr>
        <p:spPr>
          <a:xfrm>
            <a:off x="4991100" y="0"/>
            <a:ext cx="72009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4">
            <a:extLst>
              <a:ext uri="{FF2B5EF4-FFF2-40B4-BE49-F238E27FC236}">
                <a16:creationId xmlns:a16="http://schemas.microsoft.com/office/drawing/2014/main" id="{6E8B3C47-863B-4574-B144-B549D7CCFAA3}"/>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2" name="Text Placeholder 3">
            <a:extLst>
              <a:ext uri="{FF2B5EF4-FFF2-40B4-BE49-F238E27FC236}">
                <a16:creationId xmlns:a16="http://schemas.microsoft.com/office/drawing/2014/main" id="{93852A25-25D6-4B6B-902F-93AEC433B73C}"/>
              </a:ext>
            </a:extLst>
          </p:cNvPr>
          <p:cNvSpPr>
            <a:spLocks noGrp="1"/>
          </p:cNvSpPr>
          <p:nvPr>
            <p:ph type="body" sz="quarter" idx="25"/>
          </p:nvPr>
        </p:nvSpPr>
        <p:spPr>
          <a:xfrm>
            <a:off x="571500" y="2514600"/>
            <a:ext cx="38100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Placeholder 1">
            <a:extLst>
              <a:ext uri="{FF2B5EF4-FFF2-40B4-BE49-F238E27FC236}">
                <a16:creationId xmlns:a16="http://schemas.microsoft.com/office/drawing/2014/main" id="{CC6C67FE-13C1-4F4C-8B7C-A596738753F2}"/>
              </a:ext>
            </a:extLst>
          </p:cNvPr>
          <p:cNvSpPr>
            <a:spLocks noGrp="1"/>
          </p:cNvSpPr>
          <p:nvPr>
            <p:ph type="title" hasCustomPrompt="1"/>
          </p:nvPr>
        </p:nvSpPr>
        <p:spPr>
          <a:xfrm>
            <a:off x="571499" y="609600"/>
            <a:ext cx="3810001"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
        <p:nvSpPr>
          <p:cNvPr id="17" name="Rounded Rectangle 16">
            <a:extLst>
              <a:ext uri="{FF2B5EF4-FFF2-40B4-BE49-F238E27FC236}">
                <a16:creationId xmlns:a16="http://schemas.microsoft.com/office/drawing/2014/main" id="{8039185F-7095-D049-97FC-BFF7D62AF8EE}"/>
              </a:ext>
            </a:extLst>
          </p:cNvPr>
          <p:cNvSpPr/>
          <p:nvPr userDrawn="1"/>
        </p:nvSpPr>
        <p:spPr>
          <a:xfrm>
            <a:off x="6575061" y="681135"/>
            <a:ext cx="4052426" cy="5314980"/>
          </a:xfrm>
          <a:prstGeom prst="roundRect">
            <a:avLst>
              <a:gd name="adj" fmla="val 5940"/>
            </a:avLst>
          </a:prstGeom>
          <a:solidFill>
            <a:srgbClr val="262626"/>
          </a:solidFill>
          <a:ln>
            <a:noFill/>
          </a:ln>
          <a:effectLst>
            <a:outerShdw blurRad="218804" dist="106605" dir="2220000" sx="99000" sy="99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
            <a:extLst>
              <a:ext uri="{FF2B5EF4-FFF2-40B4-BE49-F238E27FC236}">
                <a16:creationId xmlns:a16="http://schemas.microsoft.com/office/drawing/2014/main" id="{E032F884-63EC-C749-AC32-E47F61798E5C}"/>
              </a:ext>
            </a:extLst>
          </p:cNvPr>
          <p:cNvSpPr>
            <a:spLocks noGrp="1"/>
          </p:cNvSpPr>
          <p:nvPr>
            <p:ph type="pic" sz="quarter" idx="22" hasCustomPrompt="1"/>
          </p:nvPr>
        </p:nvSpPr>
        <p:spPr>
          <a:xfrm>
            <a:off x="6723212" y="831275"/>
            <a:ext cx="3756126" cy="5014700"/>
          </a:xfrm>
          <a:prstGeom prst="roundRect">
            <a:avLst>
              <a:gd name="adj" fmla="val 2134"/>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buNone/>
            </a:pPr>
            <a:r>
              <a:rPr lang="en-US"/>
              <a:t>Insert image</a:t>
            </a:r>
          </a:p>
        </p:txBody>
      </p:sp>
    </p:spTree>
    <p:extLst>
      <p:ext uri="{BB962C8B-B14F-4D97-AF65-F5344CB8AC3E}">
        <p14:creationId xmlns:p14="http://schemas.microsoft.com/office/powerpoint/2010/main" val="1159339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55B17-88C3-D348-889E-49139B7173C6}"/>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4">
            <a:extLst>
              <a:ext uri="{FF2B5EF4-FFF2-40B4-BE49-F238E27FC236}">
                <a16:creationId xmlns:a16="http://schemas.microsoft.com/office/drawing/2014/main" id="{4AE6AC6C-422E-43F2-83DB-CC011DBDD87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 Placeholder 3">
            <a:extLst>
              <a:ext uri="{FF2B5EF4-FFF2-40B4-BE49-F238E27FC236}">
                <a16:creationId xmlns:a16="http://schemas.microsoft.com/office/drawing/2014/main" id="{CC55F65A-E884-4545-813B-8B12A150F0EE}"/>
              </a:ext>
            </a:extLst>
          </p:cNvPr>
          <p:cNvSpPr>
            <a:spLocks noGrp="1"/>
          </p:cNvSpPr>
          <p:nvPr>
            <p:ph type="body" sz="quarter" idx="25"/>
          </p:nvPr>
        </p:nvSpPr>
        <p:spPr>
          <a:xfrm>
            <a:off x="571500" y="2514600"/>
            <a:ext cx="47244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1">
            <a:extLst>
              <a:ext uri="{FF2B5EF4-FFF2-40B4-BE49-F238E27FC236}">
                <a16:creationId xmlns:a16="http://schemas.microsoft.com/office/drawing/2014/main" id="{1C7E4F0C-628A-4B9F-8B0B-ACF8C8FB357A}"/>
              </a:ext>
            </a:extLst>
          </p:cNvPr>
          <p:cNvSpPr>
            <a:spLocks noGrp="1"/>
          </p:cNvSpPr>
          <p:nvPr>
            <p:ph type="title" hasCustomPrompt="1"/>
          </p:nvPr>
        </p:nvSpPr>
        <p:spPr>
          <a:xfrm>
            <a:off x="571499" y="609600"/>
            <a:ext cx="4724400"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
        <p:nvSpPr>
          <p:cNvPr id="16" name="Rounded Rectangle 15">
            <a:extLst>
              <a:ext uri="{FF2B5EF4-FFF2-40B4-BE49-F238E27FC236}">
                <a16:creationId xmlns:a16="http://schemas.microsoft.com/office/drawing/2014/main" id="{6FF90C28-67B9-1E49-AC7E-EF109D7D3A43}"/>
              </a:ext>
            </a:extLst>
          </p:cNvPr>
          <p:cNvSpPr/>
          <p:nvPr userDrawn="1"/>
        </p:nvSpPr>
        <p:spPr>
          <a:xfrm>
            <a:off x="7699813" y="478003"/>
            <a:ext cx="2895300" cy="5901994"/>
          </a:xfrm>
          <a:prstGeom prst="roundRect">
            <a:avLst>
              <a:gd name="adj" fmla="val 11930"/>
            </a:avLst>
          </a:prstGeom>
          <a:solidFill>
            <a:srgbClr val="262626"/>
          </a:solidFill>
          <a:ln>
            <a:noFill/>
          </a:ln>
          <a:effectLst>
            <a:outerShdw blurRad="218804" dist="106605" dir="2220000" sx="99000" sy="99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a:extLst>
              <a:ext uri="{FF2B5EF4-FFF2-40B4-BE49-F238E27FC236}">
                <a16:creationId xmlns:a16="http://schemas.microsoft.com/office/drawing/2014/main" id="{C15CA0BD-F8C5-A84E-939A-8F74A46BD59B}"/>
              </a:ext>
            </a:extLst>
          </p:cNvPr>
          <p:cNvSpPr>
            <a:spLocks noGrp="1"/>
          </p:cNvSpPr>
          <p:nvPr>
            <p:ph type="pic" sz="quarter" idx="22" hasCustomPrompt="1"/>
          </p:nvPr>
        </p:nvSpPr>
        <p:spPr>
          <a:xfrm>
            <a:off x="7854198" y="621957"/>
            <a:ext cx="2586530" cy="5614086"/>
          </a:xfrm>
          <a:prstGeom prst="roundRect">
            <a:avLst>
              <a:gd name="adj" fmla="val 9942"/>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normAutofit/>
          </a:bodyPr>
          <a:lstStyle>
            <a:lvl1pPr>
              <a:defRPr lang="en-US" sz="1824" kern="1200" dirty="0">
                <a:solidFill>
                  <a:schemeClr val="tx1"/>
                </a:solidFill>
              </a:defRPr>
            </a:lvl1pPr>
          </a:lstStyle>
          <a:p>
            <a:pPr marL="0" lvl="0" indent="0" algn="ctr" defTabSz="926372">
              <a:buNone/>
            </a:pPr>
            <a:r>
              <a:rPr lang="en-US"/>
              <a:t>Insert image</a:t>
            </a:r>
          </a:p>
        </p:txBody>
      </p:sp>
    </p:spTree>
    <p:extLst>
      <p:ext uri="{BB962C8B-B14F-4D97-AF65-F5344CB8AC3E}">
        <p14:creationId xmlns:p14="http://schemas.microsoft.com/office/powerpoint/2010/main" val="1463267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Two Data Poi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53D584C-A8BE-4DAF-B32F-D1B11EBFCF39}"/>
              </a:ext>
            </a:extLst>
          </p:cNvPr>
          <p:cNvSpPr>
            <a:spLocks noGrp="1"/>
          </p:cNvSpPr>
          <p:nvPr>
            <p:ph type="body" sz="quarter" idx="57" hasCustomPrompt="1"/>
          </p:nvPr>
        </p:nvSpPr>
        <p:spPr>
          <a:xfrm>
            <a:off x="7848778" y="3539749"/>
            <a:ext cx="3769708" cy="656398"/>
          </a:xfrm>
        </p:spPr>
        <p:txBody>
          <a:bodyPr wrap="square" anchor="b" anchorCtr="0">
            <a:spAutoFit/>
          </a:bodyPr>
          <a:lstStyle>
            <a:lvl1pPr>
              <a:defRPr lang="en-US" sz="4000" b="0" i="0" kern="0" spc="0" baseline="0" dirty="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XX%</a:t>
            </a:r>
          </a:p>
        </p:txBody>
      </p:sp>
      <p:sp>
        <p:nvSpPr>
          <p:cNvPr id="13" name="Text Placeholder 5">
            <a:extLst>
              <a:ext uri="{FF2B5EF4-FFF2-40B4-BE49-F238E27FC236}">
                <a16:creationId xmlns:a16="http://schemas.microsoft.com/office/drawing/2014/main" id="{66B9D699-AF59-48ED-A3DE-B1F21CCE4483}"/>
              </a:ext>
            </a:extLst>
          </p:cNvPr>
          <p:cNvSpPr>
            <a:spLocks noGrp="1"/>
          </p:cNvSpPr>
          <p:nvPr>
            <p:ph type="body" sz="quarter" idx="63"/>
          </p:nvPr>
        </p:nvSpPr>
        <p:spPr>
          <a:xfrm>
            <a:off x="7847689" y="4298127"/>
            <a:ext cx="3772811" cy="1242697"/>
          </a:xfrm>
        </p:spPr>
        <p:txBody>
          <a:bodyPr/>
          <a:lstStyle>
            <a:lvl1pPr>
              <a:spcAft>
                <a:spcPts val="300"/>
              </a:spcAft>
              <a:defRPr lang="en-US" sz="24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20000"/>
              </a:lnSpc>
              <a:spcBef>
                <a:spcPts val="0"/>
              </a:spcBef>
              <a:spcAft>
                <a:spcPts val="300"/>
              </a:spcAft>
              <a:buFont typeface="Arial" panose="020B0604020202020204" pitchFamily="34" charset="0"/>
              <a:buNone/>
            </a:pPr>
            <a:r>
              <a:rPr lang="en-US"/>
              <a:t>Click to edit Master text styles</a:t>
            </a:r>
          </a:p>
        </p:txBody>
      </p:sp>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7848600" y="1930780"/>
            <a:ext cx="3771900" cy="1242697"/>
          </a:xfrm>
        </p:spPr>
        <p:txBody>
          <a:bodyPr/>
          <a:lstStyle>
            <a:lvl1pPr>
              <a:spcAft>
                <a:spcPts val="300"/>
              </a:spcAft>
              <a:defRPr sz="24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hasCustomPrompt="1"/>
          </p:nvPr>
        </p:nvSpPr>
        <p:spPr>
          <a:xfrm>
            <a:off x="7848600" y="1172402"/>
            <a:ext cx="3771900" cy="656398"/>
          </a:xfrm>
        </p:spPr>
        <p:txBody>
          <a:bodyPr wrap="square" anchor="b" anchorCtr="0">
            <a:spAutoFit/>
          </a:bodyPr>
          <a:lstStyle>
            <a:lvl1pPr>
              <a:defRPr sz="4000"/>
            </a:lvl1pPr>
            <a:lvl2pPr marL="0" indent="0">
              <a:buNone/>
              <a:defRPr/>
            </a:lvl2pPr>
          </a:lstStyle>
          <a:p>
            <a:pPr lvl="0"/>
            <a:r>
              <a:rPr lang="en-US"/>
              <a:t>XX%</a:t>
            </a:r>
          </a:p>
        </p:txBody>
      </p:sp>
      <p:cxnSp>
        <p:nvCxnSpPr>
          <p:cNvPr id="9" name="Straight Connector 8">
            <a:extLst>
              <a:ext uri="{FF2B5EF4-FFF2-40B4-BE49-F238E27FC236}">
                <a16:creationId xmlns:a16="http://schemas.microsoft.com/office/drawing/2014/main" id="{1CE4E13D-43FB-4287-8055-FE35994AA77F}"/>
              </a:ext>
            </a:extLst>
          </p:cNvPr>
          <p:cNvCxnSpPr>
            <a:cxnSpLocks/>
          </p:cNvCxnSpPr>
          <p:nvPr userDrawn="1"/>
        </p:nvCxnSpPr>
        <p:spPr>
          <a:xfrm>
            <a:off x="7847932" y="10668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F04E06-6C46-46FE-9956-F0E8ED6633DF}"/>
              </a:ext>
            </a:extLst>
          </p:cNvPr>
          <p:cNvCxnSpPr>
            <a:cxnSpLocks/>
          </p:cNvCxnSpPr>
          <p:nvPr userDrawn="1"/>
        </p:nvCxnSpPr>
        <p:spPr>
          <a:xfrm>
            <a:off x="7847932" y="34290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4">
            <a:extLst>
              <a:ext uri="{FF2B5EF4-FFF2-40B4-BE49-F238E27FC236}">
                <a16:creationId xmlns:a16="http://schemas.microsoft.com/office/drawing/2014/main" id="{414493C8-3418-4410-BB03-4585076B5A48}"/>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6" name="TextBox 15">
            <a:extLst>
              <a:ext uri="{FF2B5EF4-FFF2-40B4-BE49-F238E27FC236}">
                <a16:creationId xmlns:a16="http://schemas.microsoft.com/office/drawing/2014/main" id="{C652CDCF-A770-46B4-8121-F76B79BBD16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8" name="Text Placeholder 3">
            <a:extLst>
              <a:ext uri="{FF2B5EF4-FFF2-40B4-BE49-F238E27FC236}">
                <a16:creationId xmlns:a16="http://schemas.microsoft.com/office/drawing/2014/main" id="{6BC8C455-2242-44E3-A715-51CE102AB982}"/>
              </a:ext>
            </a:extLst>
          </p:cNvPr>
          <p:cNvSpPr>
            <a:spLocks noGrp="1"/>
          </p:cNvSpPr>
          <p:nvPr>
            <p:ph type="body" sz="quarter" idx="25"/>
          </p:nvPr>
        </p:nvSpPr>
        <p:spPr>
          <a:xfrm>
            <a:off x="571500" y="2514600"/>
            <a:ext cx="53721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itle Placeholder 1">
            <a:extLst>
              <a:ext uri="{FF2B5EF4-FFF2-40B4-BE49-F238E27FC236}">
                <a16:creationId xmlns:a16="http://schemas.microsoft.com/office/drawing/2014/main" id="{C222245D-C3A3-4396-926D-88ECBE5C8F77}"/>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Tree>
    <p:extLst>
      <p:ext uri="{BB962C8B-B14F-4D97-AF65-F5344CB8AC3E}">
        <p14:creationId xmlns:p14="http://schemas.microsoft.com/office/powerpoint/2010/main" val="283942493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Four Data Poi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53D584C-A8BE-4DAF-B32F-D1B11EBFCF39}"/>
              </a:ext>
            </a:extLst>
          </p:cNvPr>
          <p:cNvSpPr>
            <a:spLocks noGrp="1"/>
          </p:cNvSpPr>
          <p:nvPr>
            <p:ph type="body" sz="quarter" idx="57" hasCustomPrompt="1"/>
          </p:nvPr>
        </p:nvSpPr>
        <p:spPr>
          <a:xfrm>
            <a:off x="9067269" y="3539749"/>
            <a:ext cx="2551216" cy="656398"/>
          </a:xfrm>
        </p:spPr>
        <p:txBody>
          <a:bodyPr wrap="square" anchor="b" anchorCtr="0">
            <a:spAutoFit/>
          </a:bodyPr>
          <a:lstStyle>
            <a:lvl1pPr>
              <a:defRPr lang="en-US" sz="4000" b="0" i="0" kern="0" spc="0" baseline="0" dirty="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XX%</a:t>
            </a:r>
          </a:p>
        </p:txBody>
      </p:sp>
      <p:sp>
        <p:nvSpPr>
          <p:cNvPr id="13" name="Text Placeholder 5">
            <a:extLst>
              <a:ext uri="{FF2B5EF4-FFF2-40B4-BE49-F238E27FC236}">
                <a16:creationId xmlns:a16="http://schemas.microsoft.com/office/drawing/2014/main" id="{66B9D699-AF59-48ED-A3DE-B1F21CCE4483}"/>
              </a:ext>
            </a:extLst>
          </p:cNvPr>
          <p:cNvSpPr>
            <a:spLocks noGrp="1"/>
          </p:cNvSpPr>
          <p:nvPr>
            <p:ph type="body" sz="quarter" idx="63"/>
          </p:nvPr>
        </p:nvSpPr>
        <p:spPr>
          <a:xfrm>
            <a:off x="9067184" y="4298127"/>
            <a:ext cx="2553316"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9067800" y="1778380"/>
            <a:ext cx="2552700"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hasCustomPrompt="1"/>
          </p:nvPr>
        </p:nvSpPr>
        <p:spPr>
          <a:xfrm>
            <a:off x="9067800" y="1020002"/>
            <a:ext cx="2552700" cy="656398"/>
          </a:xfrm>
        </p:spPr>
        <p:txBody>
          <a:bodyPr wrap="square" anchor="b" anchorCtr="0">
            <a:spAutoFit/>
          </a:bodyPr>
          <a:lstStyle>
            <a:lvl1pPr>
              <a:defRPr sz="4000"/>
            </a:lvl1pPr>
            <a:lvl2pPr marL="0" indent="0">
              <a:buNone/>
              <a:defRPr/>
            </a:lvl2pPr>
          </a:lstStyle>
          <a:p>
            <a:pPr lvl="0"/>
            <a:r>
              <a:rPr lang="en-US"/>
              <a:t>XX%</a:t>
            </a:r>
          </a:p>
        </p:txBody>
      </p:sp>
      <p:cxnSp>
        <p:nvCxnSpPr>
          <p:cNvPr id="9" name="Straight Connector 8">
            <a:extLst>
              <a:ext uri="{FF2B5EF4-FFF2-40B4-BE49-F238E27FC236}">
                <a16:creationId xmlns:a16="http://schemas.microsoft.com/office/drawing/2014/main" id="{1CE4E13D-43FB-4287-8055-FE35994AA77F}"/>
              </a:ext>
            </a:extLst>
          </p:cNvPr>
          <p:cNvCxnSpPr>
            <a:cxnSpLocks/>
          </p:cNvCxnSpPr>
          <p:nvPr userDrawn="1"/>
        </p:nvCxnSpPr>
        <p:spPr>
          <a:xfrm>
            <a:off x="9069804" y="9144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F04E06-6C46-46FE-9956-F0E8ED6633DF}"/>
              </a:ext>
            </a:extLst>
          </p:cNvPr>
          <p:cNvCxnSpPr>
            <a:cxnSpLocks/>
          </p:cNvCxnSpPr>
          <p:nvPr userDrawn="1"/>
        </p:nvCxnSpPr>
        <p:spPr>
          <a:xfrm>
            <a:off x="9069804" y="342899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013425D7-1452-4F87-AE64-7C2F048C2469}"/>
              </a:ext>
            </a:extLst>
          </p:cNvPr>
          <p:cNvSpPr>
            <a:spLocks noGrp="1"/>
          </p:cNvSpPr>
          <p:nvPr>
            <p:ph type="body" sz="quarter" idx="69" hasCustomPrompt="1"/>
          </p:nvPr>
        </p:nvSpPr>
        <p:spPr>
          <a:xfrm>
            <a:off x="6248485" y="3539749"/>
            <a:ext cx="2551216" cy="656398"/>
          </a:xfrm>
        </p:spPr>
        <p:txBody>
          <a:bodyPr wrap="square" anchor="b" anchorCtr="0">
            <a:spAutoFit/>
          </a:bodyPr>
          <a:lstStyle>
            <a:lvl1pPr>
              <a:defRPr lang="en-US" sz="4000" b="0" i="0" kern="0" spc="0" baseline="0" dirty="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XX%</a:t>
            </a:r>
          </a:p>
        </p:txBody>
      </p:sp>
      <p:sp>
        <p:nvSpPr>
          <p:cNvPr id="17" name="Text Placeholder 5">
            <a:extLst>
              <a:ext uri="{FF2B5EF4-FFF2-40B4-BE49-F238E27FC236}">
                <a16:creationId xmlns:a16="http://schemas.microsoft.com/office/drawing/2014/main" id="{9806E283-8E77-44C1-84BC-00B971D42EBD}"/>
              </a:ext>
            </a:extLst>
          </p:cNvPr>
          <p:cNvSpPr>
            <a:spLocks noGrp="1"/>
          </p:cNvSpPr>
          <p:nvPr>
            <p:ph type="body" sz="quarter" idx="70"/>
          </p:nvPr>
        </p:nvSpPr>
        <p:spPr>
          <a:xfrm>
            <a:off x="6248400" y="4298127"/>
            <a:ext cx="2553316"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8" name="Text Placeholder 5">
            <a:extLst>
              <a:ext uri="{FF2B5EF4-FFF2-40B4-BE49-F238E27FC236}">
                <a16:creationId xmlns:a16="http://schemas.microsoft.com/office/drawing/2014/main" id="{BDD5CD07-CCF1-451E-8B13-2BE3821C2202}"/>
              </a:ext>
            </a:extLst>
          </p:cNvPr>
          <p:cNvSpPr>
            <a:spLocks noGrp="1"/>
          </p:cNvSpPr>
          <p:nvPr>
            <p:ph type="body" sz="quarter" idx="71"/>
          </p:nvPr>
        </p:nvSpPr>
        <p:spPr>
          <a:xfrm>
            <a:off x="6249016" y="1778385"/>
            <a:ext cx="2552700" cy="1395097"/>
          </a:xfrm>
        </p:spPr>
        <p:txBody>
          <a:bodyPr/>
          <a:lstStyle>
            <a:lvl1pPr>
              <a:spcAft>
                <a:spcPts val="300"/>
              </a:spcAft>
              <a:defRPr sz="16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19" name="Text Placeholder 2">
            <a:extLst>
              <a:ext uri="{FF2B5EF4-FFF2-40B4-BE49-F238E27FC236}">
                <a16:creationId xmlns:a16="http://schemas.microsoft.com/office/drawing/2014/main" id="{72DD3D7F-C0BF-415A-9378-D8759CED06B4}"/>
              </a:ext>
            </a:extLst>
          </p:cNvPr>
          <p:cNvSpPr>
            <a:spLocks noGrp="1"/>
          </p:cNvSpPr>
          <p:nvPr>
            <p:ph type="body" sz="quarter" idx="72" hasCustomPrompt="1"/>
          </p:nvPr>
        </p:nvSpPr>
        <p:spPr>
          <a:xfrm>
            <a:off x="6249016" y="1020007"/>
            <a:ext cx="2552700" cy="656398"/>
          </a:xfrm>
        </p:spPr>
        <p:txBody>
          <a:bodyPr wrap="square" anchor="b" anchorCtr="0">
            <a:spAutoFit/>
          </a:bodyPr>
          <a:lstStyle>
            <a:lvl1pPr>
              <a:defRPr sz="4000"/>
            </a:lvl1pPr>
            <a:lvl2pPr marL="0" indent="0">
              <a:buNone/>
              <a:defRPr/>
            </a:lvl2pPr>
          </a:lstStyle>
          <a:p>
            <a:pPr lvl="0"/>
            <a:r>
              <a:rPr lang="en-US"/>
              <a:t>XX%</a:t>
            </a:r>
          </a:p>
        </p:txBody>
      </p:sp>
      <p:cxnSp>
        <p:nvCxnSpPr>
          <p:cNvPr id="20" name="Straight Connector 19">
            <a:extLst>
              <a:ext uri="{FF2B5EF4-FFF2-40B4-BE49-F238E27FC236}">
                <a16:creationId xmlns:a16="http://schemas.microsoft.com/office/drawing/2014/main" id="{0B67A14D-E25C-4D75-8D2E-0D450CE9656D}"/>
              </a:ext>
            </a:extLst>
          </p:cNvPr>
          <p:cNvCxnSpPr>
            <a:cxnSpLocks/>
          </p:cNvCxnSpPr>
          <p:nvPr userDrawn="1"/>
        </p:nvCxnSpPr>
        <p:spPr>
          <a:xfrm>
            <a:off x="6251020" y="91440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FFCD6B-6781-45B9-A0FF-441B99A220B5}"/>
              </a:ext>
            </a:extLst>
          </p:cNvPr>
          <p:cNvCxnSpPr>
            <a:cxnSpLocks/>
          </p:cNvCxnSpPr>
          <p:nvPr userDrawn="1"/>
        </p:nvCxnSpPr>
        <p:spPr>
          <a:xfrm>
            <a:off x="6251020" y="34290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Slide Number Placeholder 4">
            <a:extLst>
              <a:ext uri="{FF2B5EF4-FFF2-40B4-BE49-F238E27FC236}">
                <a16:creationId xmlns:a16="http://schemas.microsoft.com/office/drawing/2014/main" id="{12C73FE7-56E8-42D5-818A-03C740681C8F}"/>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22" name="TextBox 21">
            <a:extLst>
              <a:ext uri="{FF2B5EF4-FFF2-40B4-BE49-F238E27FC236}">
                <a16:creationId xmlns:a16="http://schemas.microsoft.com/office/drawing/2014/main" id="{58239EE2-4739-4DF9-A78C-6994DD9D6E29}"/>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24" name="Text Placeholder 3">
            <a:extLst>
              <a:ext uri="{FF2B5EF4-FFF2-40B4-BE49-F238E27FC236}">
                <a16:creationId xmlns:a16="http://schemas.microsoft.com/office/drawing/2014/main" id="{8EBC35A6-C3F6-4CAA-B6FE-77A0C0F69042}"/>
              </a:ext>
            </a:extLst>
          </p:cNvPr>
          <p:cNvSpPr>
            <a:spLocks noGrp="1"/>
          </p:cNvSpPr>
          <p:nvPr>
            <p:ph type="body" sz="quarter" idx="25"/>
          </p:nvPr>
        </p:nvSpPr>
        <p:spPr>
          <a:xfrm>
            <a:off x="571500" y="2514600"/>
            <a:ext cx="53721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itle Placeholder 1">
            <a:extLst>
              <a:ext uri="{FF2B5EF4-FFF2-40B4-BE49-F238E27FC236}">
                <a16:creationId xmlns:a16="http://schemas.microsoft.com/office/drawing/2014/main" id="{367F26D2-980E-498C-9B01-AEF3F1821CE4}"/>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Tree>
    <p:extLst>
      <p:ext uri="{BB962C8B-B14F-4D97-AF65-F5344CB8AC3E}">
        <p14:creationId xmlns:p14="http://schemas.microsoft.com/office/powerpoint/2010/main" val="113910750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eature">
    <p:bg>
      <p:bgPr>
        <a:solidFill>
          <a:srgbClr val="121212"/>
        </a:solidFill>
        <a:effectLst/>
      </p:bgPr>
    </p:bg>
    <p:spTree>
      <p:nvGrpSpPr>
        <p:cNvPr id="1" name=""/>
        <p:cNvGrpSpPr/>
        <p:nvPr/>
      </p:nvGrpSpPr>
      <p:grpSpPr>
        <a:xfrm>
          <a:off x="0" y="0"/>
          <a:ext cx="0" cy="0"/>
          <a:chOff x="0" y="0"/>
          <a:chExt cx="0" cy="0"/>
        </a:xfrm>
      </p:grpSpPr>
      <p:sp>
        <p:nvSpPr>
          <p:cNvPr id="87" name="Picture Placeholder 2">
            <a:extLst>
              <a:ext uri="{FF2B5EF4-FFF2-40B4-BE49-F238E27FC236}">
                <a16:creationId xmlns:a16="http://schemas.microsoft.com/office/drawing/2014/main" id="{323133DF-7BD6-514D-BEB7-88A3F593064A}"/>
              </a:ext>
            </a:extLst>
          </p:cNvPr>
          <p:cNvSpPr>
            <a:spLocks noGrp="1"/>
          </p:cNvSpPr>
          <p:nvPr>
            <p:ph type="pic" sz="quarter" idx="22" hasCustomPrompt="1"/>
          </p:nvPr>
        </p:nvSpPr>
        <p:spPr>
          <a:xfrm>
            <a:off x="2803160" y="914400"/>
            <a:ext cx="6603168" cy="5295900"/>
          </a:xfrm>
          <a:prstGeom prst="rect">
            <a:avLst/>
          </a:prstGeom>
          <a:solidFill>
            <a:srgbClr val="121212"/>
          </a:solidFill>
        </p:spPr>
        <p:txBody>
          <a:bodyPr anchor="t" anchorCtr="0">
            <a:noAutofit/>
          </a:bodyPr>
          <a:lstStyle>
            <a:lvl1pPr marL="0" indent="0" algn="ctr">
              <a:buNone/>
              <a:defRPr sz="2509" spc="0" baseline="0">
                <a:solidFill>
                  <a:schemeClr val="tx2"/>
                </a:solidFill>
              </a:defRPr>
            </a:lvl1pPr>
          </a:lstStyle>
          <a:p>
            <a:r>
              <a:rPr lang="en-US"/>
              <a:t>Insert image</a:t>
            </a:r>
          </a:p>
        </p:txBody>
      </p:sp>
      <p:sp>
        <p:nvSpPr>
          <p:cNvPr id="27" name="Text Placeholder 5">
            <a:extLst>
              <a:ext uri="{FF2B5EF4-FFF2-40B4-BE49-F238E27FC236}">
                <a16:creationId xmlns:a16="http://schemas.microsoft.com/office/drawing/2014/main" id="{A2C6815B-F25D-4FB8-A5B2-8C120A8430E3}"/>
              </a:ext>
            </a:extLst>
          </p:cNvPr>
          <p:cNvSpPr>
            <a:spLocks noGrp="1"/>
          </p:cNvSpPr>
          <p:nvPr>
            <p:ph type="body" sz="quarter" idx="67"/>
          </p:nvPr>
        </p:nvSpPr>
        <p:spPr>
          <a:xfrm>
            <a:off x="575128" y="1676400"/>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30" name="Text Placeholder 2">
            <a:extLst>
              <a:ext uri="{FF2B5EF4-FFF2-40B4-BE49-F238E27FC236}">
                <a16:creationId xmlns:a16="http://schemas.microsoft.com/office/drawing/2014/main" id="{E3D3A1F5-B3FB-4DAD-8501-E8B08F8FBBE5}"/>
              </a:ext>
            </a:extLst>
          </p:cNvPr>
          <p:cNvSpPr>
            <a:spLocks noGrp="1"/>
          </p:cNvSpPr>
          <p:nvPr>
            <p:ph type="body" sz="quarter" idx="68" hasCustomPrompt="1"/>
          </p:nvPr>
        </p:nvSpPr>
        <p:spPr>
          <a:xfrm>
            <a:off x="575128" y="1337628"/>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37" name="Text Placeholder 5">
            <a:extLst>
              <a:ext uri="{FF2B5EF4-FFF2-40B4-BE49-F238E27FC236}">
                <a16:creationId xmlns:a16="http://schemas.microsoft.com/office/drawing/2014/main" id="{4F3FC5E1-11E3-4A29-B448-36F606A1DD72}"/>
              </a:ext>
            </a:extLst>
          </p:cNvPr>
          <p:cNvSpPr>
            <a:spLocks noGrp="1"/>
          </p:cNvSpPr>
          <p:nvPr>
            <p:ph type="body" sz="quarter" idx="69"/>
          </p:nvPr>
        </p:nvSpPr>
        <p:spPr>
          <a:xfrm>
            <a:off x="575128" y="3286585"/>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47" name="Text Placeholder 2">
            <a:extLst>
              <a:ext uri="{FF2B5EF4-FFF2-40B4-BE49-F238E27FC236}">
                <a16:creationId xmlns:a16="http://schemas.microsoft.com/office/drawing/2014/main" id="{5BABFD98-27DB-4A98-A530-907CFCD67D52}"/>
              </a:ext>
            </a:extLst>
          </p:cNvPr>
          <p:cNvSpPr>
            <a:spLocks noGrp="1"/>
          </p:cNvSpPr>
          <p:nvPr>
            <p:ph type="body" sz="quarter" idx="70" hasCustomPrompt="1"/>
          </p:nvPr>
        </p:nvSpPr>
        <p:spPr>
          <a:xfrm>
            <a:off x="575128" y="2937828"/>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50" name="Text Placeholder 5">
            <a:extLst>
              <a:ext uri="{FF2B5EF4-FFF2-40B4-BE49-F238E27FC236}">
                <a16:creationId xmlns:a16="http://schemas.microsoft.com/office/drawing/2014/main" id="{91B94912-A095-46D8-B475-7D14C4A4D493}"/>
              </a:ext>
            </a:extLst>
          </p:cNvPr>
          <p:cNvSpPr>
            <a:spLocks noGrp="1"/>
          </p:cNvSpPr>
          <p:nvPr>
            <p:ph type="body" sz="quarter" idx="73"/>
          </p:nvPr>
        </p:nvSpPr>
        <p:spPr>
          <a:xfrm>
            <a:off x="575128" y="4884307"/>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51" name="Text Placeholder 2">
            <a:extLst>
              <a:ext uri="{FF2B5EF4-FFF2-40B4-BE49-F238E27FC236}">
                <a16:creationId xmlns:a16="http://schemas.microsoft.com/office/drawing/2014/main" id="{CB0FCE86-9DE6-4ACA-BEA2-7D0E7A7043DD}"/>
              </a:ext>
            </a:extLst>
          </p:cNvPr>
          <p:cNvSpPr>
            <a:spLocks noGrp="1"/>
          </p:cNvSpPr>
          <p:nvPr>
            <p:ph type="body" sz="quarter" idx="74" hasCustomPrompt="1"/>
          </p:nvPr>
        </p:nvSpPr>
        <p:spPr>
          <a:xfrm>
            <a:off x="575128" y="4534511"/>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53" name="Text Placeholder 5">
            <a:extLst>
              <a:ext uri="{FF2B5EF4-FFF2-40B4-BE49-F238E27FC236}">
                <a16:creationId xmlns:a16="http://schemas.microsoft.com/office/drawing/2014/main" id="{ACAE389D-4DB8-4A87-8DB7-6A40E505504C}"/>
              </a:ext>
            </a:extLst>
          </p:cNvPr>
          <p:cNvSpPr>
            <a:spLocks noGrp="1"/>
          </p:cNvSpPr>
          <p:nvPr>
            <p:ph type="body" sz="quarter" idx="75"/>
          </p:nvPr>
        </p:nvSpPr>
        <p:spPr>
          <a:xfrm>
            <a:off x="9717314" y="1677439"/>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54" name="Text Placeholder 2">
            <a:extLst>
              <a:ext uri="{FF2B5EF4-FFF2-40B4-BE49-F238E27FC236}">
                <a16:creationId xmlns:a16="http://schemas.microsoft.com/office/drawing/2014/main" id="{304526EE-39A8-42A9-8B14-951E99FC0D79}"/>
              </a:ext>
            </a:extLst>
          </p:cNvPr>
          <p:cNvSpPr>
            <a:spLocks noGrp="1"/>
          </p:cNvSpPr>
          <p:nvPr>
            <p:ph type="body" sz="quarter" idx="76" hasCustomPrompt="1"/>
          </p:nvPr>
        </p:nvSpPr>
        <p:spPr>
          <a:xfrm>
            <a:off x="9717314" y="1338667"/>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55" name="Text Placeholder 5">
            <a:extLst>
              <a:ext uri="{FF2B5EF4-FFF2-40B4-BE49-F238E27FC236}">
                <a16:creationId xmlns:a16="http://schemas.microsoft.com/office/drawing/2014/main" id="{AE17BDD6-5D8A-41F9-8EED-B1F52BC6F0BA}"/>
              </a:ext>
            </a:extLst>
          </p:cNvPr>
          <p:cNvSpPr>
            <a:spLocks noGrp="1"/>
          </p:cNvSpPr>
          <p:nvPr>
            <p:ph type="body" sz="quarter" idx="77"/>
          </p:nvPr>
        </p:nvSpPr>
        <p:spPr>
          <a:xfrm>
            <a:off x="9717314" y="3287624"/>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56" name="Text Placeholder 2">
            <a:extLst>
              <a:ext uri="{FF2B5EF4-FFF2-40B4-BE49-F238E27FC236}">
                <a16:creationId xmlns:a16="http://schemas.microsoft.com/office/drawing/2014/main" id="{BD6C943B-DC67-46A3-A209-4925548303D3}"/>
              </a:ext>
            </a:extLst>
          </p:cNvPr>
          <p:cNvSpPr>
            <a:spLocks noGrp="1"/>
          </p:cNvSpPr>
          <p:nvPr>
            <p:ph type="body" sz="quarter" idx="78" hasCustomPrompt="1"/>
          </p:nvPr>
        </p:nvSpPr>
        <p:spPr>
          <a:xfrm>
            <a:off x="9717314" y="2938867"/>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57" name="Text Placeholder 5">
            <a:extLst>
              <a:ext uri="{FF2B5EF4-FFF2-40B4-BE49-F238E27FC236}">
                <a16:creationId xmlns:a16="http://schemas.microsoft.com/office/drawing/2014/main" id="{2DD0A6E6-7217-4CA9-B8AD-DE8CD1BE8D88}"/>
              </a:ext>
            </a:extLst>
          </p:cNvPr>
          <p:cNvSpPr>
            <a:spLocks noGrp="1"/>
          </p:cNvSpPr>
          <p:nvPr>
            <p:ph type="body" sz="quarter" idx="79"/>
          </p:nvPr>
        </p:nvSpPr>
        <p:spPr>
          <a:xfrm>
            <a:off x="9717314" y="4884307"/>
            <a:ext cx="1901372" cy="800099"/>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58" name="Text Placeholder 2">
            <a:extLst>
              <a:ext uri="{FF2B5EF4-FFF2-40B4-BE49-F238E27FC236}">
                <a16:creationId xmlns:a16="http://schemas.microsoft.com/office/drawing/2014/main" id="{E0EEB87A-E2A9-4F6E-A9BF-99389EA9D735}"/>
              </a:ext>
            </a:extLst>
          </p:cNvPr>
          <p:cNvSpPr>
            <a:spLocks noGrp="1"/>
          </p:cNvSpPr>
          <p:nvPr>
            <p:ph type="body" sz="quarter" idx="80" hasCustomPrompt="1"/>
          </p:nvPr>
        </p:nvSpPr>
        <p:spPr>
          <a:xfrm>
            <a:off x="9717314" y="4535550"/>
            <a:ext cx="1901372" cy="246221"/>
          </a:xfrm>
        </p:spPr>
        <p:txBody>
          <a:bodyPr wrap="square" anchor="t" anchorCtr="0">
            <a:spAutoFit/>
          </a:bodyPr>
          <a:lstStyle>
            <a:lvl1pPr>
              <a:defRPr>
                <a:latin typeface="+mj-lt"/>
              </a:defRPr>
            </a:lvl1pPr>
            <a:lvl2pPr marL="0" indent="0">
              <a:buNone/>
              <a:defRPr/>
            </a:lvl2pPr>
          </a:lstStyle>
          <a:p>
            <a:pPr lvl="0"/>
            <a:r>
              <a:rPr lang="en-US"/>
              <a:t>Click to edit text</a:t>
            </a:r>
          </a:p>
        </p:txBody>
      </p:sp>
      <p:sp>
        <p:nvSpPr>
          <p:cNvPr id="17" name="Slide Number Placeholder 4">
            <a:extLst>
              <a:ext uri="{FF2B5EF4-FFF2-40B4-BE49-F238E27FC236}">
                <a16:creationId xmlns:a16="http://schemas.microsoft.com/office/drawing/2014/main" id="{4E8EA484-BEB3-4E97-8703-06A3D85D61AA}"/>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8" name="TextBox 17">
            <a:extLst>
              <a:ext uri="{FF2B5EF4-FFF2-40B4-BE49-F238E27FC236}">
                <a16:creationId xmlns:a16="http://schemas.microsoft.com/office/drawing/2014/main" id="{59D829AE-DC62-4440-B780-EBAB901AC0E0}"/>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2839085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F564E15E-85C2-40F1-B654-E42DCFBA17DE}"/>
              </a:ext>
            </a:extLst>
          </p:cNvPr>
          <p:cNvSpPr>
            <a:spLocks noGrp="1"/>
          </p:cNvSpPr>
          <p:nvPr>
            <p:ph idx="1"/>
          </p:nvPr>
        </p:nvSpPr>
        <p:spPr>
          <a:xfrm>
            <a:off x="571500" y="2057400"/>
            <a:ext cx="11045952" cy="4152901"/>
          </a:xfrm>
          <a:prstGeom prst="rect">
            <a:avLst/>
          </a:prstGeom>
        </p:spPr>
        <p:txBody>
          <a:bodyPr vert="horz" lIns="0" tIns="0" rIns="0" bIns="0" rtlCol="0">
            <a:noAutofit/>
          </a:bodyPr>
          <a:lstStyle>
            <a:lvl1pPr>
              <a:defRPr sz="1600"/>
            </a:lvl1pPr>
            <a:lvl2pPr marL="0" indent="0">
              <a:buNone/>
              <a:defRPr sz="1400"/>
            </a:lvl2pPr>
            <a:lvl3pPr marL="228600" indent="0">
              <a:buNone/>
              <a:defRPr sz="1200"/>
            </a:lvl3pPr>
            <a:lvl4pPr marL="406400" indent="0">
              <a:buNone/>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lide Number Placeholder 4">
            <a:extLst>
              <a:ext uri="{FF2B5EF4-FFF2-40B4-BE49-F238E27FC236}">
                <a16:creationId xmlns:a16="http://schemas.microsoft.com/office/drawing/2014/main" id="{3D48BA6F-F538-4244-9C7F-AF4F865429D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6" name="Title Placeholder 1">
            <a:extLst>
              <a:ext uri="{FF2B5EF4-FFF2-40B4-BE49-F238E27FC236}">
                <a16:creationId xmlns:a16="http://schemas.microsoft.com/office/drawing/2014/main" id="{A30370F4-DF08-4B4A-A3BB-EB89056225C0}"/>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7" name="TextBox 6">
            <a:extLst>
              <a:ext uri="{FF2B5EF4-FFF2-40B4-BE49-F238E27FC236}">
                <a16:creationId xmlns:a16="http://schemas.microsoft.com/office/drawing/2014/main" id="{263BE238-C084-4FBF-86DF-59C91AF8317F}"/>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41214535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1C865750-8F0C-6B4A-A308-228D6B53EE0B}"/>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3" name="Text Placeholder 3">
            <a:extLst>
              <a:ext uri="{FF2B5EF4-FFF2-40B4-BE49-F238E27FC236}">
                <a16:creationId xmlns:a16="http://schemas.microsoft.com/office/drawing/2014/main" id="{E254B061-C071-4247-8356-D55F1F50C5D6}"/>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3" name="Text Placeholder 2">
            <a:extLst>
              <a:ext uri="{FF2B5EF4-FFF2-40B4-BE49-F238E27FC236}">
                <a16:creationId xmlns:a16="http://schemas.microsoft.com/office/drawing/2014/main" id="{9D8E7470-A9D2-4756-B67E-9B25728B0EA9}"/>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8" name="Slide Number Placeholder 4">
            <a:extLst>
              <a:ext uri="{FF2B5EF4-FFF2-40B4-BE49-F238E27FC236}">
                <a16:creationId xmlns:a16="http://schemas.microsoft.com/office/drawing/2014/main" id="{AF4BA1F4-B51F-43B9-BB5B-BF3A6CFF8001}"/>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Box 6">
            <a:extLst>
              <a:ext uri="{FF2B5EF4-FFF2-40B4-BE49-F238E27FC236}">
                <a16:creationId xmlns:a16="http://schemas.microsoft.com/office/drawing/2014/main" id="{DCE2BE28-CF01-49D3-AF0B-092C5B9F5DD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7213342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3CF4D5D8-BD86-4A59-A49A-CC44295EC626}"/>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Box 6">
            <a:extLst>
              <a:ext uri="{FF2B5EF4-FFF2-40B4-BE49-F238E27FC236}">
                <a16:creationId xmlns:a16="http://schemas.microsoft.com/office/drawing/2014/main" id="{C6A164E9-1234-4BC2-B8E7-F3047AC3599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9" name="Text Placeholder 3">
            <a:extLst>
              <a:ext uri="{FF2B5EF4-FFF2-40B4-BE49-F238E27FC236}">
                <a16:creationId xmlns:a16="http://schemas.microsoft.com/office/drawing/2014/main" id="{59BFEE4A-F2C6-4F21-8071-313D1B3C6139}"/>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2361C734-A636-4E0E-A708-B9C530351863}"/>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EDDA5770-9471-B746-BDC8-3306A0912035}"/>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1422953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DF60AD67-D5E4-438D-BC4B-1DE6B0688A81}"/>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Box 6">
            <a:extLst>
              <a:ext uri="{FF2B5EF4-FFF2-40B4-BE49-F238E27FC236}">
                <a16:creationId xmlns:a16="http://schemas.microsoft.com/office/drawing/2014/main" id="{89CBA9FE-67A6-43C6-8EE8-C7E8559F1DB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8" name="Text Placeholder 3">
            <a:extLst>
              <a:ext uri="{FF2B5EF4-FFF2-40B4-BE49-F238E27FC236}">
                <a16:creationId xmlns:a16="http://schemas.microsoft.com/office/drawing/2014/main" id="{61486C46-F4F9-421A-A39F-3E52A938244E}"/>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9BE82382-DE4E-4A48-A33B-C56A93877509}"/>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68FAB8C5-AE86-9F4C-A87D-A5551D4E6637}"/>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789831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Quote">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3F40CCC7-D537-4FB4-B366-622F4AD808C0}"/>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7" name="TextBox 6">
            <a:extLst>
              <a:ext uri="{FF2B5EF4-FFF2-40B4-BE49-F238E27FC236}">
                <a16:creationId xmlns:a16="http://schemas.microsoft.com/office/drawing/2014/main" id="{41C625C8-55F7-42AB-8D8D-C82E654BC33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8" name="Text Placeholder 3">
            <a:extLst>
              <a:ext uri="{FF2B5EF4-FFF2-40B4-BE49-F238E27FC236}">
                <a16:creationId xmlns:a16="http://schemas.microsoft.com/office/drawing/2014/main" id="{D0186643-EF92-49AB-B9EF-F60B91CE51F2}"/>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79F60B38-DDF4-4AEE-AF0D-7CCB700281A7}"/>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709A891F-DADF-8F49-BA2B-2DA9C580F4AD}"/>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39591336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Quote">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2B69982-B253-4DE6-9C5E-FB93C3A27F40}"/>
              </a:ext>
            </a:extLst>
          </p:cNvPr>
          <p:cNvSpPr>
            <a:spLocks noGrp="1"/>
          </p:cNvSpPr>
          <p:nvPr>
            <p:ph type="body" sz="half" idx="2" hasCustomPrompt="1"/>
          </p:nvPr>
        </p:nvSpPr>
        <p:spPr>
          <a:xfrm>
            <a:off x="4522572" y="4880809"/>
            <a:ext cx="6145427" cy="247760"/>
          </a:xfrm>
          <a:prstGeom prst="rect">
            <a:avLst/>
          </a:prstGeom>
        </p:spPr>
        <p:txBody>
          <a:bodyPr wrap="square" lIns="0" rIns="0">
            <a:spAutoFit/>
          </a:bodyPr>
          <a:lstStyle>
            <a:lvl1pPr marL="0" indent="0">
              <a:buNone/>
              <a:defRPr lang="en-US" sz="1400" b="0" i="0" kern="0" spc="0" baseline="0" dirty="0">
                <a:solidFill>
                  <a:schemeClr val="tx1"/>
                </a:solidFill>
                <a:latin typeface="CiscoSansTT Medium" panose="020B0903020201020303" pitchFamily="34" charset="0"/>
                <a:ea typeface="+mn-ea"/>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Insert name here</a:t>
            </a:r>
          </a:p>
        </p:txBody>
      </p:sp>
      <p:sp>
        <p:nvSpPr>
          <p:cNvPr id="8" name="Picture Placeholder 2">
            <a:extLst>
              <a:ext uri="{FF2B5EF4-FFF2-40B4-BE49-F238E27FC236}">
                <a16:creationId xmlns:a16="http://schemas.microsoft.com/office/drawing/2014/main" id="{46ED238B-31FF-436C-9838-14BADBEE1071}"/>
              </a:ext>
            </a:extLst>
          </p:cNvPr>
          <p:cNvSpPr>
            <a:spLocks noGrp="1"/>
          </p:cNvSpPr>
          <p:nvPr>
            <p:ph type="pic" sz="quarter" idx="43"/>
          </p:nvPr>
        </p:nvSpPr>
        <p:spPr>
          <a:xfrm>
            <a:off x="3429000" y="4648200"/>
            <a:ext cx="952500" cy="952500"/>
          </a:xfrm>
          <a:prstGeom prst="ellipse">
            <a:avLst/>
          </a:prstGeom>
          <a:solidFill>
            <a:schemeClr val="bg2"/>
          </a:solidFill>
        </p:spPr>
        <p:txBody>
          <a:bodyPr>
            <a:normAutofit/>
          </a:bodyPr>
          <a:lstStyle>
            <a:lvl1pPr marL="0" indent="0">
              <a:buNone/>
              <a:defRPr sz="1067" spc="0">
                <a:solidFill>
                  <a:schemeClr val="tx1"/>
                </a:solidFill>
              </a:defRPr>
            </a:lvl1pPr>
          </a:lstStyle>
          <a:p>
            <a:r>
              <a:rPr lang="en-US"/>
              <a:t>Click icon to add picture</a:t>
            </a:r>
          </a:p>
        </p:txBody>
      </p:sp>
      <p:sp>
        <p:nvSpPr>
          <p:cNvPr id="10" name="Text Placeholder 3">
            <a:extLst>
              <a:ext uri="{FF2B5EF4-FFF2-40B4-BE49-F238E27FC236}">
                <a16:creationId xmlns:a16="http://schemas.microsoft.com/office/drawing/2014/main" id="{C13AA95C-29B9-4045-B598-AA928D1B9666}"/>
              </a:ext>
            </a:extLst>
          </p:cNvPr>
          <p:cNvSpPr>
            <a:spLocks noGrp="1"/>
          </p:cNvSpPr>
          <p:nvPr>
            <p:ph type="body" sz="half" idx="44" hasCustomPrompt="1"/>
          </p:nvPr>
        </p:nvSpPr>
        <p:spPr>
          <a:xfrm>
            <a:off x="4522572" y="5225969"/>
            <a:ext cx="6145427" cy="196913"/>
          </a:xfrm>
          <a:prstGeom prst="rect">
            <a:avLst/>
          </a:prstGeom>
        </p:spPr>
        <p:txBody>
          <a:bodyPr wrap="square" lIns="0" rIns="0">
            <a:spAutoFit/>
          </a:bodyPr>
          <a:lstStyle>
            <a:lvl1pPr marL="0" indent="0">
              <a:buNone/>
              <a:defRPr lang="en-US" sz="1200" b="0" i="0" kern="0" spc="0" baseline="0" dirty="0">
                <a:solidFill>
                  <a:schemeClr val="tx1"/>
                </a:solidFill>
                <a:latin typeface="+mj-lt"/>
                <a:ea typeface="+mn-ea"/>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Job title, company, location</a:t>
            </a:r>
          </a:p>
        </p:txBody>
      </p:sp>
      <p:sp>
        <p:nvSpPr>
          <p:cNvPr id="14" name="Slide Number Placeholder 4">
            <a:extLst>
              <a:ext uri="{FF2B5EF4-FFF2-40B4-BE49-F238E27FC236}">
                <a16:creationId xmlns:a16="http://schemas.microsoft.com/office/drawing/2014/main" id="{250445FA-EEE1-4137-AB6F-26D4A3DB4B9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1" name="TextBox 10">
            <a:extLst>
              <a:ext uri="{FF2B5EF4-FFF2-40B4-BE49-F238E27FC236}">
                <a16:creationId xmlns:a16="http://schemas.microsoft.com/office/drawing/2014/main" id="{EC98AB57-B534-43CE-8598-7264AC2F5F2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3" name="Text Placeholder 2">
            <a:extLst>
              <a:ext uri="{FF2B5EF4-FFF2-40B4-BE49-F238E27FC236}">
                <a16:creationId xmlns:a16="http://schemas.microsoft.com/office/drawing/2014/main" id="{4FB38577-29E6-6546-851F-B5859A13FFB0}"/>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24558681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Big Message">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DE645EB-7566-458A-A5B5-3D308976F0E0}"/>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1A20F9E4-16CA-4B30-ADCC-BD4809B439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7" name="Text Placeholder 2">
            <a:extLst>
              <a:ext uri="{FF2B5EF4-FFF2-40B4-BE49-F238E27FC236}">
                <a16:creationId xmlns:a16="http://schemas.microsoft.com/office/drawing/2014/main" id="{B76379CE-9A24-0343-A5E8-AD7132A6BD38}"/>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34177202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Big 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810C81B9-7CCA-4D12-920B-B5DCB07545E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48ECCB6B-46C4-4E71-97ED-219163FCE9B9}"/>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7" name="Text Placeholder 2">
            <a:extLst>
              <a:ext uri="{FF2B5EF4-FFF2-40B4-BE49-F238E27FC236}">
                <a16:creationId xmlns:a16="http://schemas.microsoft.com/office/drawing/2014/main" id="{D6199641-7AA8-3547-AB44-4C0969E57F1A}"/>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36543232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Big Mess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963C86CC-9F1B-4BC4-B31D-B1F8DE70F59E}"/>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7D4C5D01-C630-4FFC-963D-B04C145573C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7" name="Text Placeholder 2">
            <a:extLst>
              <a:ext uri="{FF2B5EF4-FFF2-40B4-BE49-F238E27FC236}">
                <a16:creationId xmlns:a16="http://schemas.microsoft.com/office/drawing/2014/main" id="{ADDB34E3-C53E-9146-9E31-92CB70298230}"/>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Tree>
    <p:extLst>
      <p:ext uri="{BB962C8B-B14F-4D97-AF65-F5344CB8AC3E}">
        <p14:creationId xmlns:p14="http://schemas.microsoft.com/office/powerpoint/2010/main" val="29172193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DE645EB-7566-458A-A5B5-3D308976F0E0}"/>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1A20F9E4-16CA-4B30-ADCC-BD4809B439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30203715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810C81B9-7CCA-4D12-920B-B5DCB07545E4}"/>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48ECCB6B-46C4-4E71-97ED-219163FCE9B9}"/>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4030148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B4490E3A-EE7B-48AF-BD6B-46266697BF9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1295400"/>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3388299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963C86CC-9F1B-4BC4-B31D-B1F8DE70F59E}"/>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7D4C5D01-C630-4FFC-963D-B04C145573C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Tree>
    <p:extLst>
      <p:ext uri="{BB962C8B-B14F-4D97-AF65-F5344CB8AC3E}">
        <p14:creationId xmlns:p14="http://schemas.microsoft.com/office/powerpoint/2010/main" val="2735302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userDrawn="1"/>
        </p:nvSpPr>
        <p:spPr>
          <a:xfrm>
            <a:off x="11219935" y="6431691"/>
            <a:ext cx="400565"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92773B-7150-44D2-AFDB-DE60A8A0F625}"/>
              </a:ext>
            </a:extLst>
          </p:cNvPr>
          <p:cNvSpPr/>
          <p:nvPr userDrawn="1"/>
        </p:nvSpPr>
        <p:spPr>
          <a:xfrm>
            <a:off x="304800" y="6414273"/>
            <a:ext cx="2819400"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D6BBC4DA-0B82-4DC4-A56E-D13F5D807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00575" y="2324100"/>
            <a:ext cx="2990850" cy="2209800"/>
          </a:xfrm>
          <a:prstGeom prst="rect">
            <a:avLst/>
          </a:prstGeom>
        </p:spPr>
      </p:pic>
    </p:spTree>
    <p:extLst>
      <p:ext uri="{BB962C8B-B14F-4D97-AF65-F5344CB8AC3E}">
        <p14:creationId xmlns:p14="http://schemas.microsoft.com/office/powerpoint/2010/main" val="5911538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userDrawn="1"/>
        </p:nvSpPr>
        <p:spPr>
          <a:xfrm>
            <a:off x="11219935" y="6431691"/>
            <a:ext cx="400565"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B8EB6A92-1A18-4242-B37B-061D783A1E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3353" y="6061498"/>
            <a:ext cx="1633196" cy="499323"/>
          </a:xfrm>
          <a:prstGeom prst="rect">
            <a:avLst/>
          </a:prstGeom>
        </p:spPr>
      </p:pic>
      <p:sp>
        <p:nvSpPr>
          <p:cNvPr id="2" name="Rectangle 1">
            <a:extLst>
              <a:ext uri="{FF2B5EF4-FFF2-40B4-BE49-F238E27FC236}">
                <a16:creationId xmlns:a16="http://schemas.microsoft.com/office/drawing/2014/main" id="{979071DA-63B2-46A2-892F-B272FF3B2408}"/>
              </a:ext>
            </a:extLst>
          </p:cNvPr>
          <p:cNvSpPr/>
          <p:nvPr userDrawn="1"/>
        </p:nvSpPr>
        <p:spPr>
          <a:xfrm>
            <a:off x="525451" y="6410479"/>
            <a:ext cx="503249" cy="150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24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B8EE2313-2646-4E0B-B6B4-BA07574D2F8A}"/>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6" name="Slide Number Placeholder 4">
            <a:extLst>
              <a:ext uri="{FF2B5EF4-FFF2-40B4-BE49-F238E27FC236}">
                <a16:creationId xmlns:a16="http://schemas.microsoft.com/office/drawing/2014/main" id="{EB3F24F0-C173-4234-BFC6-3647FC121503}"/>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5" name="TextBox 4">
            <a:extLst>
              <a:ext uri="{FF2B5EF4-FFF2-40B4-BE49-F238E27FC236}">
                <a16:creationId xmlns:a16="http://schemas.microsoft.com/office/drawing/2014/main" id="{0572B255-D144-453C-90FA-BB07F680CF0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7" name="Title Placeholder 1">
            <a:extLst>
              <a:ext uri="{FF2B5EF4-FFF2-40B4-BE49-F238E27FC236}">
                <a16:creationId xmlns:a16="http://schemas.microsoft.com/office/drawing/2014/main" id="{4D9DF569-2B30-EE4C-8D21-F21B9779315F}"/>
              </a:ext>
            </a:extLst>
          </p:cNvPr>
          <p:cNvSpPr>
            <a:spLocks noGrp="1"/>
          </p:cNvSpPr>
          <p:nvPr>
            <p:ph type="title"/>
          </p:nvPr>
        </p:nvSpPr>
        <p:spPr>
          <a:xfrm>
            <a:off x="571500" y="609600"/>
            <a:ext cx="11049000" cy="594945"/>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66374506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 &amp; Bulleted Text">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AC091585-1747-4BE7-B069-B5CB0A31F296}"/>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10" name="TextBox 9">
            <a:extLst>
              <a:ext uri="{FF2B5EF4-FFF2-40B4-BE49-F238E27FC236}">
                <a16:creationId xmlns:a16="http://schemas.microsoft.com/office/drawing/2014/main" id="{7C7D94ED-0F39-4B30-8B40-B8D535783A5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9" name="Text Placeholder 5">
            <a:extLst>
              <a:ext uri="{FF2B5EF4-FFF2-40B4-BE49-F238E27FC236}">
                <a16:creationId xmlns:a16="http://schemas.microsoft.com/office/drawing/2014/main" id="{0CE85B47-180E-0542-8A98-FABBBFB2A6DF}"/>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265EAF99-811E-0A42-AD86-6F1F07B547A3}"/>
              </a:ext>
            </a:extLst>
          </p:cNvPr>
          <p:cNvSpPr>
            <a:spLocks noGrp="1"/>
          </p:cNvSpPr>
          <p:nvPr>
            <p:ph type="title"/>
          </p:nvPr>
        </p:nvSpPr>
        <p:spPr>
          <a:xfrm>
            <a:off x="571500" y="609600"/>
            <a:ext cx="11049000" cy="594945"/>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2" name="Text Placeholder 2">
            <a:extLst>
              <a:ext uri="{FF2B5EF4-FFF2-40B4-BE49-F238E27FC236}">
                <a16:creationId xmlns:a16="http://schemas.microsoft.com/office/drawing/2014/main" id="{ABC72363-F3A6-5E44-AD40-7647C83973A9}"/>
              </a:ext>
            </a:extLst>
          </p:cNvPr>
          <p:cNvSpPr>
            <a:spLocks noGrp="1"/>
          </p:cNvSpPr>
          <p:nvPr>
            <p:ph idx="1"/>
          </p:nvPr>
        </p:nvSpPr>
        <p:spPr>
          <a:xfrm>
            <a:off x="571500" y="2057400"/>
            <a:ext cx="11045952" cy="4152901"/>
          </a:xfrm>
          <a:prstGeom prst="rect">
            <a:avLst/>
          </a:prstGeom>
        </p:spPr>
        <p:txBody>
          <a:bodyPr vert="horz" lIns="0" tIns="0" rIns="0" bIns="0" rtlCol="0">
            <a:noAutofit/>
          </a:bodyPr>
          <a:lstStyle>
            <a:lvl1pPr>
              <a:defRPr sz="1600"/>
            </a:lvl1pPr>
            <a:lvl2pPr>
              <a:defRPr sz="1400"/>
            </a:lvl2pPr>
            <a:lvl3pPr>
              <a:defRPr sz="1200"/>
            </a:lvl3pPr>
            <a:lvl4pPr>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6264512"/>
      </p:ext>
    </p:extLst>
  </p:cSld>
  <p:clrMapOvr>
    <a:masterClrMapping/>
  </p:clrMapOvr>
  <p:extLst>
    <p:ext uri="{DCECCB84-F9BA-43D5-87BE-67443E8EF086}">
      <p15:sldGuideLst xmlns:p15="http://schemas.microsoft.com/office/powerpoint/2012/main">
        <p15:guide id="1" orient="horz" pos="139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amp; Non-bulleted Text">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6332A7A8-0C69-4C49-9300-B6F94D23892C}"/>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sp>
        <p:nvSpPr>
          <p:cNvPr id="9" name="TextBox 8">
            <a:extLst>
              <a:ext uri="{FF2B5EF4-FFF2-40B4-BE49-F238E27FC236}">
                <a16:creationId xmlns:a16="http://schemas.microsoft.com/office/drawing/2014/main" id="{49195570-1534-4F74-B303-B06313C227F6}"/>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2021 Cisco and/or its affiliates. All rights reserved. Cisco Confidential</a:t>
            </a:r>
          </a:p>
        </p:txBody>
      </p:sp>
      <p:sp>
        <p:nvSpPr>
          <p:cNvPr id="10" name="Text Placeholder 5">
            <a:extLst>
              <a:ext uri="{FF2B5EF4-FFF2-40B4-BE49-F238E27FC236}">
                <a16:creationId xmlns:a16="http://schemas.microsoft.com/office/drawing/2014/main" id="{A66674A7-0DAD-C54D-BB6A-AB4B6F3D1CF2}"/>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14BFEFE0-97D7-B240-BC88-FC2205227922}"/>
              </a:ext>
            </a:extLst>
          </p:cNvPr>
          <p:cNvSpPr>
            <a:spLocks noGrp="1"/>
          </p:cNvSpPr>
          <p:nvPr>
            <p:ph type="title"/>
          </p:nvPr>
        </p:nvSpPr>
        <p:spPr>
          <a:xfrm>
            <a:off x="571500" y="609600"/>
            <a:ext cx="11049000" cy="594945"/>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
        <p:nvSpPr>
          <p:cNvPr id="12" name="Text Placeholder 2">
            <a:extLst>
              <a:ext uri="{FF2B5EF4-FFF2-40B4-BE49-F238E27FC236}">
                <a16:creationId xmlns:a16="http://schemas.microsoft.com/office/drawing/2014/main" id="{D82028C6-D96F-A145-862B-ED80E5C5EFDB}"/>
              </a:ext>
            </a:extLst>
          </p:cNvPr>
          <p:cNvSpPr>
            <a:spLocks noGrp="1"/>
          </p:cNvSpPr>
          <p:nvPr>
            <p:ph idx="1"/>
          </p:nvPr>
        </p:nvSpPr>
        <p:spPr>
          <a:xfrm>
            <a:off x="571500" y="2057400"/>
            <a:ext cx="11045952" cy="4152901"/>
          </a:xfrm>
          <a:prstGeom prst="rect">
            <a:avLst/>
          </a:prstGeom>
        </p:spPr>
        <p:txBody>
          <a:bodyPr vert="horz" lIns="0" tIns="0" rIns="0" bIns="0" rtlCol="0">
            <a:noAutofit/>
          </a:bodyPr>
          <a:lstStyle>
            <a:lvl1pPr>
              <a:buFontTx/>
              <a:buNone/>
              <a:defRPr sz="1600"/>
            </a:lvl1pPr>
            <a:lvl2pPr marL="0" indent="0">
              <a:buFontTx/>
              <a:buNone/>
              <a:defRPr sz="1400"/>
            </a:lvl2pPr>
            <a:lvl3pPr marL="228600" indent="0">
              <a:buFontTx/>
              <a:buNone/>
              <a:defRPr sz="1200"/>
            </a:lvl3pPr>
            <a:lvl4pPr marL="406400" indent="0">
              <a:buFontTx/>
              <a:buNone/>
              <a:defRPr sz="8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7688177"/>
      </p:ext>
    </p:extLst>
  </p:cSld>
  <p:clrMapOvr>
    <a:masterClrMapping/>
  </p:clrMapOvr>
  <p:extLst>
    <p:ext uri="{DCECCB84-F9BA-43D5-87BE-67443E8EF086}">
      <p15:sldGuideLst xmlns:p15="http://schemas.microsoft.com/office/powerpoint/2012/main">
        <p15:guide id="1" orient="horz" pos="1392">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285169"/>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2057400"/>
            <a:ext cx="11049000" cy="41529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8733559E-7ED2-43CE-955D-B8AD83F21F35}"/>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tx1"/>
                </a:solidFill>
              </a:defRPr>
            </a:lvl1pPr>
          </a:lstStyle>
          <a:p>
            <a:fld id="{36F82149-F45F-43B8-A3A4-A806FF41D823}" type="slidenum">
              <a:rPr lang="en-US" smtClean="0"/>
              <a:pPr/>
              <a:t>‹#›</a:t>
            </a:fld>
            <a:endParaRPr lang="en-US"/>
          </a:p>
        </p:txBody>
      </p:sp>
      <p:pic>
        <p:nvPicPr>
          <p:cNvPr id="99" name="Graphic 98">
            <a:extLst>
              <a:ext uri="{FF2B5EF4-FFF2-40B4-BE49-F238E27FC236}">
                <a16:creationId xmlns:a16="http://schemas.microsoft.com/office/drawing/2014/main" id="{CC91285F-2BD9-4301-86D5-B8F24697FA1F}"/>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516807" y="6364637"/>
            <a:ext cx="503671" cy="221124"/>
          </a:xfrm>
          <a:prstGeom prst="rect">
            <a:avLst/>
          </a:prstGeom>
        </p:spPr>
      </p:pic>
    </p:spTree>
    <p:extLst>
      <p:ext uri="{BB962C8B-B14F-4D97-AF65-F5344CB8AC3E}">
        <p14:creationId xmlns:p14="http://schemas.microsoft.com/office/powerpoint/2010/main" val="2963710548"/>
      </p:ext>
    </p:extLst>
  </p:cSld>
  <p:clrMap bg1="lt1" tx1="dk1" bg2="lt2" tx2="dk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 id="2147484405" r:id="rId10"/>
    <p:sldLayoutId id="2147484406" r:id="rId11"/>
    <p:sldLayoutId id="2147484407" r:id="rId12"/>
    <p:sldLayoutId id="2147484408" r:id="rId13"/>
    <p:sldLayoutId id="2147484409" r:id="rId14"/>
    <p:sldLayoutId id="2147484410" r:id="rId15"/>
    <p:sldLayoutId id="2147484411" r:id="rId16"/>
    <p:sldLayoutId id="2147484412" r:id="rId17"/>
    <p:sldLayoutId id="2147484413" r:id="rId18"/>
    <p:sldLayoutId id="2147484414" r:id="rId19"/>
    <p:sldLayoutId id="2147484415" r:id="rId20"/>
    <p:sldLayoutId id="2147484416" r:id="rId21"/>
    <p:sldLayoutId id="2147484417" r:id="rId22"/>
    <p:sldLayoutId id="2147484418" r:id="rId23"/>
    <p:sldLayoutId id="2147484419" r:id="rId24"/>
    <p:sldLayoutId id="2147484420" r:id="rId25"/>
    <p:sldLayoutId id="2147484421" r:id="rId26"/>
    <p:sldLayoutId id="2147484422" r:id="rId27"/>
    <p:sldLayoutId id="2147484423" r:id="rId28"/>
    <p:sldLayoutId id="2147484424" r:id="rId29"/>
    <p:sldLayoutId id="2147484425" r:id="rId30"/>
    <p:sldLayoutId id="2147484426" r:id="rId31"/>
    <p:sldLayoutId id="2147484427" r:id="rId32"/>
    <p:sldLayoutId id="2147484428" r:id="rId33"/>
    <p:sldLayoutId id="2147484429" r:id="rId34"/>
    <p:sldLayoutId id="2147484430" r:id="rId35"/>
    <p:sldLayoutId id="2147484431" r:id="rId36"/>
    <p:sldLayoutId id="2147484432" r:id="rId37"/>
    <p:sldLayoutId id="2147484433" r:id="rId38"/>
    <p:sldLayoutId id="2147484434" r:id="rId39"/>
    <p:sldLayoutId id="2147484435" r:id="rId40"/>
    <p:sldLayoutId id="2147484436" r:id="rId41"/>
    <p:sldLayoutId id="2147484437" r:id="rId42"/>
    <p:sldLayoutId id="2147484438" r:id="rId43"/>
    <p:sldLayoutId id="2147484439" r:id="rId44"/>
    <p:sldLayoutId id="2147484440" r:id="rId45"/>
    <p:sldLayoutId id="2147484441" r:id="rId46"/>
    <p:sldLayoutId id="2147484442" r:id="rId47"/>
    <p:sldLayoutId id="2147484443" r:id="rId48"/>
    <p:sldLayoutId id="2147484444" r:id="rId49"/>
    <p:sldLayoutId id="2147484445" r:id="rId50"/>
    <p:sldLayoutId id="2147484446" r:id="rId51"/>
    <p:sldLayoutId id="2147484447" r:id="rId52"/>
    <p:sldLayoutId id="2147484448" r:id="rId53"/>
    <p:sldLayoutId id="2147484449" r:id="rId54"/>
    <p:sldLayoutId id="2147484450" r:id="rId55"/>
    <p:sldLayoutId id="2147484451" r:id="rId56"/>
    <p:sldLayoutId id="2147484452" r:id="rId57"/>
    <p:sldLayoutId id="2147484453" r:id="rId58"/>
    <p:sldLayoutId id="2147484454" r:id="rId59"/>
    <p:sldLayoutId id="2147484455" r:id="rId60"/>
    <p:sldLayoutId id="2147484456" r:id="rId61"/>
    <p:sldLayoutId id="2147484457" r:id="rId62"/>
  </p:sldLayoutIdLst>
  <p:hf hdr="0" ftr="0" dt="0"/>
  <p:txStyles>
    <p:titleStyle>
      <a:lvl1pPr algn="l" defTabSz="882171" rtl="0" eaLnBrk="1" latinLnBrk="0" hangingPunct="1">
        <a:lnSpc>
          <a:spcPct val="90000"/>
        </a:lnSpc>
        <a:spcBef>
          <a:spcPct val="0"/>
        </a:spcBef>
        <a:buNone/>
        <a:defRPr lang="en-US" sz="3600" b="0" i="0" kern="100" spc="-133" baseline="0" dirty="0">
          <a:solidFill>
            <a:schemeClr val="tx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tx1"/>
          </a:solidFill>
          <a:latin typeface="+mn-lt"/>
          <a:ea typeface="+mn-ea"/>
          <a:cs typeface="+mn-cs"/>
        </a:defRPr>
      </a:lvl1pPr>
      <a:lvl2pPr marL="228600" indent="-228600"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2pPr>
      <a:lvl3pPr marL="406400" indent="-177800"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3pPr>
      <a:lvl4pPr marL="571500" indent="-165100" algn="l" defTabSz="882171" rtl="0" eaLnBrk="1" latinLnBrk="0" hangingPunct="1">
        <a:lnSpc>
          <a:spcPct val="100000"/>
        </a:lnSpc>
        <a:spcBef>
          <a:spcPts val="0"/>
        </a:spcBef>
        <a:spcAft>
          <a:spcPts val="1000"/>
        </a:spcAft>
        <a:buFont typeface="Arial" panose="020B0604020202020204" pitchFamily="34" charset="0"/>
        <a:buChar char="•"/>
        <a:defRPr sz="800" b="0" i="0" kern="0" spc="0" baseline="0">
          <a:solidFill>
            <a:schemeClr val="tx1"/>
          </a:solidFill>
          <a:latin typeface="+mn-lt"/>
          <a:ea typeface="+mn-ea"/>
          <a:cs typeface="CiscoSansTT" panose="020B0503020201020303" pitchFamily="34" charset="0"/>
        </a:defRPr>
      </a:lvl4pPr>
      <a:lvl5pPr marL="746125" marR="0" indent="-174625"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6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pos="7320">
          <p15:clr>
            <a:srgbClr val="F26B43"/>
          </p15:clr>
        </p15:guide>
        <p15:guide id="3" pos="360">
          <p15:clr>
            <a:srgbClr val="F26B43"/>
          </p15:clr>
        </p15:guide>
        <p15:guide id="4" orient="horz" pos="2160">
          <p15:clr>
            <a:srgbClr val="5ACBF0"/>
          </p15:clr>
        </p15:guide>
        <p15:guide id="5" orient="horz" pos="4104">
          <p15:clr>
            <a:srgbClr val="F26B43"/>
          </p15:clr>
        </p15:guide>
        <p15:guide id="8" pos="3744">
          <p15:clr>
            <a:srgbClr val="A4A3A4"/>
          </p15:clr>
        </p15:guide>
        <p15:guide id="9" pos="768">
          <p15:clr>
            <a:srgbClr val="A4A3A4"/>
          </p15:clr>
        </p15:guide>
        <p15:guide id="10" pos="192">
          <p15:clr>
            <a:srgbClr val="A4A3A4"/>
          </p15:clr>
        </p15:guide>
        <p15:guide id="11" pos="7488">
          <p15:clr>
            <a:srgbClr val="A4A3A4"/>
          </p15:clr>
        </p15:guide>
        <p15:guide id="16" orient="horz" pos="2064">
          <p15:clr>
            <a:srgbClr val="F26B43"/>
          </p15:clr>
        </p15:guide>
        <p15:guide id="17" pos="3936">
          <p15:clr>
            <a:srgbClr val="A4A3A4"/>
          </p15:clr>
        </p15:guide>
        <p15:guide id="18" pos="960">
          <p15:clr>
            <a:srgbClr val="A4A3A4"/>
          </p15:clr>
        </p15:guide>
        <p15:guide id="19" pos="1368">
          <p15:clr>
            <a:srgbClr val="A4A3A4"/>
          </p15:clr>
        </p15:guide>
        <p15:guide id="20" pos="1560">
          <p15:clr>
            <a:srgbClr val="A4A3A4"/>
          </p15:clr>
        </p15:guide>
        <p15:guide id="21" pos="1968">
          <p15:clr>
            <a:srgbClr val="A4A3A4"/>
          </p15:clr>
        </p15:guide>
        <p15:guide id="22" pos="2160">
          <p15:clr>
            <a:srgbClr val="A4A3A4"/>
          </p15:clr>
        </p15:guide>
        <p15:guide id="23" pos="2760">
          <p15:clr>
            <a:srgbClr val="A4A3A4"/>
          </p15:clr>
        </p15:guide>
        <p15:guide id="24" pos="3144">
          <p15:clr>
            <a:srgbClr val="A4A3A4"/>
          </p15:clr>
        </p15:guide>
        <p15:guide id="25" pos="2568">
          <p15:clr>
            <a:srgbClr val="A4A3A4"/>
          </p15:clr>
        </p15:guide>
        <p15:guide id="26" pos="3336">
          <p15:clr>
            <a:srgbClr val="A4A3A4"/>
          </p15:clr>
        </p15:guide>
        <p15:guide id="27" pos="4344">
          <p15:clr>
            <a:srgbClr val="A4A3A4"/>
          </p15:clr>
        </p15:guide>
        <p15:guide id="28" pos="5136">
          <p15:clr>
            <a:srgbClr val="A4A3A4"/>
          </p15:clr>
        </p15:guide>
        <p15:guide id="29" pos="4944">
          <p15:clr>
            <a:srgbClr val="A4A3A4"/>
          </p15:clr>
        </p15:guide>
        <p15:guide id="30" pos="4536">
          <p15:clr>
            <a:srgbClr val="A4A3A4"/>
          </p15:clr>
        </p15:guide>
        <p15:guide id="31" pos="6120">
          <p15:clr>
            <a:srgbClr val="A4A3A4"/>
          </p15:clr>
        </p15:guide>
        <p15:guide id="32" pos="5712">
          <p15:clr>
            <a:srgbClr val="A4A3A4"/>
          </p15:clr>
        </p15:guide>
        <p15:guide id="33" pos="5520">
          <p15:clr>
            <a:srgbClr val="A4A3A4"/>
          </p15:clr>
        </p15:guide>
        <p15:guide id="34" pos="6720">
          <p15:clr>
            <a:srgbClr val="A4A3A4"/>
          </p15:clr>
        </p15:guide>
        <p15:guide id="35" pos="6312">
          <p15:clr>
            <a:srgbClr val="A4A3A4"/>
          </p15:clr>
        </p15:guide>
        <p15:guide id="36" pos="6912">
          <p15:clr>
            <a:srgbClr val="A4A3A4"/>
          </p15:clr>
        </p15:guide>
        <p15:guide id="37" orient="horz" pos="2260">
          <p15:clr>
            <a:srgbClr val="F26B43"/>
          </p15:clr>
        </p15:guide>
        <p15:guide id="48" orient="horz" pos="3912">
          <p15:clr>
            <a:srgbClr val="F26B43"/>
          </p15:clr>
        </p15:guide>
        <p15:guide id="55" orient="horz" pos="192">
          <p15:clr>
            <a:srgbClr val="F26B43"/>
          </p15:clr>
        </p15:guide>
        <p15:guide id="57" orient="horz" pos="384">
          <p15:clr>
            <a:srgbClr val="5ACBF0"/>
          </p15:clr>
        </p15:guide>
        <p15:guide id="58"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s://momentum.design/icons"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momentum.design/icons"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iscoDevNet/webex-contact-center-api-samples/tree/main/app-auth-samp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eveloper.webex-cx.com/documentation/tasks/v1/create-tas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ebexapis.com/v1/authorize" TargetMode="External"/><Relationship Id="rId2" Type="http://schemas.openxmlformats.org/officeDocument/2006/relationships/hyperlink" Target="https://api.wxcc-us1.cisco.com/v1/tasks" TargetMode="External"/><Relationship Id="rId1" Type="http://schemas.openxmlformats.org/officeDocument/2006/relationships/slideLayout" Target="../slideLayouts/slideLayout6.xml"/><Relationship Id="rId4" Type="http://schemas.openxmlformats.org/officeDocument/2006/relationships/hyperlink" Target="https://webexapis.com/v1/access_tok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ebexapis.com/v1/authorize" TargetMode="External"/><Relationship Id="rId2" Type="http://schemas.openxmlformats.org/officeDocument/2006/relationships/hyperlink" Target="https://api.wxcc-us1.cisco.com/v1/tasks" TargetMode="External"/><Relationship Id="rId1" Type="http://schemas.openxmlformats.org/officeDocument/2006/relationships/slideLayout" Target="../slideLayouts/slideLayout6.xml"/><Relationship Id="rId4" Type="http://schemas.openxmlformats.org/officeDocument/2006/relationships/hyperlink" Target="https://webexapis.com/v1/access_tok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1FA0CF-F09A-6641-9441-F9E91AC64F37}"/>
              </a:ext>
            </a:extLst>
          </p:cNvPr>
          <p:cNvSpPr>
            <a:spLocks noGrp="1"/>
          </p:cNvSpPr>
          <p:nvPr>
            <p:ph type="title"/>
          </p:nvPr>
        </p:nvSpPr>
        <p:spPr>
          <a:xfrm>
            <a:off x="571499" y="1071513"/>
            <a:ext cx="9823231" cy="2667000"/>
          </a:xfrm>
        </p:spPr>
        <p:txBody>
          <a:bodyPr/>
          <a:lstStyle/>
          <a:p>
            <a:r>
              <a:rPr lang="en-US" dirty="0"/>
              <a:t>Digital to Voice Escalations and Transfers</a:t>
            </a:r>
          </a:p>
        </p:txBody>
      </p:sp>
      <p:sp>
        <p:nvSpPr>
          <p:cNvPr id="2" name="TextBox 1">
            <a:extLst>
              <a:ext uri="{FF2B5EF4-FFF2-40B4-BE49-F238E27FC236}">
                <a16:creationId xmlns:a16="http://schemas.microsoft.com/office/drawing/2014/main" id="{7797A8F6-F3AA-D742-92A0-D303278091BD}"/>
              </a:ext>
            </a:extLst>
          </p:cNvPr>
          <p:cNvSpPr txBox="1"/>
          <p:nvPr/>
        </p:nvSpPr>
        <p:spPr>
          <a:xfrm>
            <a:off x="5943600" y="4996543"/>
            <a:ext cx="0" cy="0"/>
          </a:xfrm>
          <a:prstGeom prst="rect">
            <a:avLst/>
          </a:prstGeom>
          <a:noFill/>
        </p:spPr>
        <p:txBody>
          <a:bodyPr wrap="none" lIns="0" tIns="0" rIns="0" bIns="0" rtlCol="0">
            <a:noAutofit/>
          </a:bodyPr>
          <a:lstStyle/>
          <a:p>
            <a:pPr algn="l">
              <a:lnSpc>
                <a:spcPct val="120000"/>
              </a:lnSpc>
            </a:pPr>
            <a:endParaRPr lang="en-US" sz="1600" dirty="0"/>
          </a:p>
        </p:txBody>
      </p:sp>
    </p:spTree>
    <p:extLst>
      <p:ext uri="{BB962C8B-B14F-4D97-AF65-F5344CB8AC3E}">
        <p14:creationId xmlns:p14="http://schemas.microsoft.com/office/powerpoint/2010/main" val="24565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522E8-C3C9-7482-0D22-3ED4EF2A297F}"/>
              </a:ext>
            </a:extLst>
          </p:cNvPr>
          <p:cNvSpPr>
            <a:spLocks noGrp="1"/>
          </p:cNvSpPr>
          <p:nvPr>
            <p:ph type="sldNum" sz="quarter" idx="4"/>
          </p:nvPr>
        </p:nvSpPr>
        <p:spPr/>
        <p:txBody>
          <a:bodyPr/>
          <a:lstStyle/>
          <a:p>
            <a:fld id="{36F82149-F45F-43B8-A3A4-A806FF41D823}" type="slidenum">
              <a:rPr lang="en-US" smtClean="0"/>
              <a:pPr/>
              <a:t>10</a:t>
            </a:fld>
            <a:endParaRPr lang="en-US"/>
          </a:p>
        </p:txBody>
      </p:sp>
      <p:sp>
        <p:nvSpPr>
          <p:cNvPr id="3" name="TextBox 2">
            <a:extLst>
              <a:ext uri="{FF2B5EF4-FFF2-40B4-BE49-F238E27FC236}">
                <a16:creationId xmlns:a16="http://schemas.microsoft.com/office/drawing/2014/main" id="{04A04656-22C7-A602-25EE-EEA63905C9BD}"/>
              </a:ext>
            </a:extLst>
          </p:cNvPr>
          <p:cNvSpPr txBox="1"/>
          <p:nvPr/>
        </p:nvSpPr>
        <p:spPr>
          <a:xfrm>
            <a:off x="273347" y="421401"/>
            <a:ext cx="10130319" cy="801384"/>
          </a:xfrm>
          <a:prstGeom prst="rect">
            <a:avLst/>
          </a:prstGeom>
          <a:noFill/>
        </p:spPr>
        <p:txBody>
          <a:bodyPr wrap="square" lIns="0" tIns="0" rIns="0" bIns="0" rtlCol="0">
            <a:noAutofit/>
          </a:bodyPr>
          <a:lstStyle/>
          <a:p>
            <a:pPr algn="l">
              <a:lnSpc>
                <a:spcPct val="120000"/>
              </a:lnSpc>
            </a:pPr>
            <a:r>
              <a:rPr lang="en-CA" sz="2000" dirty="0">
                <a:solidFill>
                  <a:schemeClr val="accent1"/>
                </a:solidFill>
              </a:rPr>
              <a:t>Webex Connect Flow - </a:t>
            </a:r>
            <a:r>
              <a:rPr lang="en-US" sz="2000" dirty="0">
                <a:solidFill>
                  <a:schemeClr val="accent1"/>
                </a:solidFill>
              </a:rPr>
              <a:t>Digital Escalation</a:t>
            </a:r>
          </a:p>
          <a:p>
            <a:pPr algn="l">
              <a:lnSpc>
                <a:spcPct val="120000"/>
              </a:lnSpc>
            </a:pPr>
            <a:r>
              <a:rPr lang="en-US" sz="1600" dirty="0"/>
              <a:t>	Portal -&gt; New Digital Channels Cross Launch </a:t>
            </a:r>
          </a:p>
          <a:p>
            <a:pPr algn="l">
              <a:lnSpc>
                <a:spcPct val="120000"/>
              </a:lnSpc>
            </a:pPr>
            <a:r>
              <a:rPr lang="en-US" sz="1600" dirty="0"/>
              <a:t>Groups -&gt; </a:t>
            </a:r>
          </a:p>
          <a:p>
            <a:pPr algn="l">
              <a:lnSpc>
                <a:spcPct val="120000"/>
              </a:lnSpc>
            </a:pPr>
            <a:r>
              <a:rPr lang="en-US" sz="1600" dirty="0"/>
              <a:t>    Default -&gt; </a:t>
            </a:r>
          </a:p>
          <a:p>
            <a:pPr algn="l">
              <a:lnSpc>
                <a:spcPct val="120000"/>
              </a:lnSpc>
            </a:pPr>
            <a:r>
              <a:rPr lang="en-US" sz="1600" dirty="0"/>
              <a:t>        Default -&gt; </a:t>
            </a:r>
          </a:p>
          <a:p>
            <a:pPr algn="l">
              <a:lnSpc>
                <a:spcPct val="120000"/>
              </a:lnSpc>
            </a:pPr>
            <a:r>
              <a:rPr lang="en-US" sz="1600" dirty="0"/>
              <a:t>            Events and Rules -&gt; </a:t>
            </a:r>
          </a:p>
          <a:p>
            <a:pPr algn="l">
              <a:lnSpc>
                <a:spcPct val="120000"/>
              </a:lnSpc>
            </a:pPr>
            <a:r>
              <a:rPr lang="en-US" sz="1600" dirty="0"/>
              <a:t>                Add New Event</a:t>
            </a:r>
            <a:endParaRPr lang="en-CA" sz="1600" dirty="0"/>
          </a:p>
        </p:txBody>
      </p:sp>
      <p:sp>
        <p:nvSpPr>
          <p:cNvPr id="7" name="TextBox 6">
            <a:extLst>
              <a:ext uri="{FF2B5EF4-FFF2-40B4-BE49-F238E27FC236}">
                <a16:creationId xmlns:a16="http://schemas.microsoft.com/office/drawing/2014/main" id="{AB42422D-2E98-CD0E-146E-6596CBE14043}"/>
              </a:ext>
            </a:extLst>
          </p:cNvPr>
          <p:cNvSpPr txBox="1"/>
          <p:nvPr/>
        </p:nvSpPr>
        <p:spPr>
          <a:xfrm>
            <a:off x="154840" y="2513455"/>
            <a:ext cx="6259799" cy="3539430"/>
          </a:xfrm>
          <a:prstGeom prst="rect">
            <a:avLst/>
          </a:prstGeom>
          <a:noFill/>
        </p:spPr>
        <p:txBody>
          <a:bodyPr wrap="square">
            <a:spAutoFit/>
          </a:bodyPr>
          <a:lstStyle/>
          <a:p>
            <a:r>
              <a:rPr lang="en-CA" sz="1400" dirty="0"/>
              <a:t>{</a:t>
            </a:r>
          </a:p>
          <a:p>
            <a:r>
              <a:rPr lang="en-CA" sz="1400" dirty="0"/>
              <a:t>	"</a:t>
            </a:r>
            <a:r>
              <a:rPr lang="en-CA" sz="1400" dirty="0" err="1"/>
              <a:t>contactnumber</a:t>
            </a:r>
            <a:r>
              <a:rPr lang="en-CA" sz="1400" dirty="0"/>
              <a:t>": "Number To Call Back On",</a:t>
            </a:r>
          </a:p>
          <a:p>
            <a:r>
              <a:rPr lang="en-CA" sz="1400" dirty="0"/>
              <a:t>	"</a:t>
            </a:r>
            <a:r>
              <a:rPr lang="en-CA" sz="1400" dirty="0" err="1"/>
              <a:t>CustomerMobileNo</a:t>
            </a:r>
            <a:r>
              <a:rPr lang="en-CA" sz="1400" dirty="0"/>
              <a:t>": "12263762555 - cell number",</a:t>
            </a:r>
          </a:p>
          <a:p>
            <a:r>
              <a:rPr lang="en-CA" sz="1400" dirty="0"/>
              <a:t>	"</a:t>
            </a:r>
            <a:r>
              <a:rPr lang="en-CA" sz="1400" dirty="0" err="1"/>
              <a:t>AssetID</a:t>
            </a:r>
            <a:r>
              <a:rPr lang="en-CA" sz="1400" dirty="0"/>
              <a:t>": "Asset defined in Connect, </a:t>
            </a:r>
            <a:r>
              <a:rPr lang="en-CA" sz="1400" dirty="0" err="1"/>
              <a:t>i.e</a:t>
            </a:r>
            <a:r>
              <a:rPr lang="en-CA" sz="1400" dirty="0"/>
              <a:t> SMS From Number ",</a:t>
            </a:r>
          </a:p>
          <a:p>
            <a:r>
              <a:rPr lang="en-CA" sz="1400" dirty="0"/>
              <a:t>	"Channel": "Facebook, SMS, </a:t>
            </a:r>
            <a:r>
              <a:rPr lang="en-CA" sz="1400" dirty="0" err="1"/>
              <a:t>LiveChat</a:t>
            </a:r>
            <a:r>
              <a:rPr lang="en-CA" sz="1400" dirty="0"/>
              <a:t>, WhatsApp, Email",</a:t>
            </a:r>
          </a:p>
          <a:p>
            <a:r>
              <a:rPr lang="en-CA" sz="1400" dirty="0"/>
              <a:t>	"</a:t>
            </a:r>
            <a:r>
              <a:rPr lang="en-CA" sz="1400" dirty="0" err="1"/>
              <a:t>FacebookPSID</a:t>
            </a:r>
            <a:r>
              <a:rPr lang="en-CA" sz="1400" dirty="0"/>
              <a:t>": "Facebook </a:t>
            </a:r>
            <a:r>
              <a:rPr lang="en-CA" sz="1400" dirty="0" err="1"/>
              <a:t>PageID</a:t>
            </a:r>
            <a:r>
              <a:rPr lang="en-CA" sz="1400" dirty="0"/>
              <a:t>",</a:t>
            </a:r>
          </a:p>
          <a:p>
            <a:r>
              <a:rPr lang="en-CA" sz="1400" dirty="0"/>
              <a:t>	"</a:t>
            </a:r>
            <a:r>
              <a:rPr lang="en-CA" sz="1400" dirty="0" err="1"/>
              <a:t>AppID</a:t>
            </a:r>
            <a:r>
              <a:rPr lang="en-CA" sz="1400" dirty="0"/>
              <a:t>": "</a:t>
            </a:r>
            <a:r>
              <a:rPr lang="en-CA" sz="1400" dirty="0" err="1"/>
              <a:t>Livechat</a:t>
            </a:r>
            <a:r>
              <a:rPr lang="en-CA" sz="1400" dirty="0"/>
              <a:t> </a:t>
            </a:r>
            <a:r>
              <a:rPr lang="en-CA" sz="1400" dirty="0" err="1"/>
              <a:t>appID</a:t>
            </a:r>
            <a:r>
              <a:rPr lang="en-CA" sz="1400" dirty="0"/>
              <a:t>",</a:t>
            </a:r>
          </a:p>
          <a:p>
            <a:r>
              <a:rPr lang="en-CA" sz="1400" dirty="0"/>
              <a:t>	"</a:t>
            </a:r>
            <a:r>
              <a:rPr lang="en-CA" sz="1400" dirty="0" err="1"/>
              <a:t>CustomerID</a:t>
            </a:r>
            <a:r>
              <a:rPr lang="en-CA" sz="1400" dirty="0"/>
              <a:t>": "</a:t>
            </a:r>
            <a:r>
              <a:rPr lang="en-CA" sz="1400" dirty="0" err="1"/>
              <a:t>Livechat</a:t>
            </a:r>
            <a:r>
              <a:rPr lang="en-CA" sz="1400" dirty="0"/>
              <a:t> </a:t>
            </a:r>
            <a:r>
              <a:rPr lang="en-CA" sz="1400" dirty="0" err="1"/>
              <a:t>CustomerID</a:t>
            </a:r>
            <a:r>
              <a:rPr lang="en-CA" sz="1400" dirty="0"/>
              <a:t>",</a:t>
            </a:r>
          </a:p>
          <a:p>
            <a:r>
              <a:rPr lang="en-CA" sz="1400" dirty="0"/>
              <a:t>	"</a:t>
            </a:r>
            <a:r>
              <a:rPr lang="en-CA" sz="1400" dirty="0" err="1"/>
              <a:t>BrowserFingerprint</a:t>
            </a:r>
            <a:r>
              <a:rPr lang="en-CA" sz="1400" dirty="0"/>
              <a:t>": "</a:t>
            </a:r>
            <a:r>
              <a:rPr lang="en-CA" sz="1400" dirty="0" err="1"/>
              <a:t>Livechat</a:t>
            </a:r>
            <a:r>
              <a:rPr lang="en-CA" sz="1400" dirty="0"/>
              <a:t> </a:t>
            </a:r>
            <a:r>
              <a:rPr lang="en-CA" sz="1400" dirty="0" err="1"/>
              <a:t>BrowserID</a:t>
            </a:r>
            <a:r>
              <a:rPr lang="en-CA" sz="1400" dirty="0"/>
              <a:t>",</a:t>
            </a:r>
          </a:p>
          <a:p>
            <a:r>
              <a:rPr lang="en-CA" sz="1400" dirty="0"/>
              <a:t>	"</a:t>
            </a:r>
            <a:r>
              <a:rPr lang="en-CA" sz="1400" dirty="0" err="1"/>
              <a:t>ThreadID</a:t>
            </a:r>
            <a:r>
              <a:rPr lang="en-CA" sz="1400" dirty="0"/>
              <a:t>": "</a:t>
            </a:r>
            <a:r>
              <a:rPr lang="en-CA" sz="1400" dirty="0" err="1"/>
              <a:t>Livechat</a:t>
            </a:r>
            <a:r>
              <a:rPr lang="en-CA" sz="1400" dirty="0"/>
              <a:t>  Thread",</a:t>
            </a:r>
          </a:p>
          <a:p>
            <a:r>
              <a:rPr lang="en-CA" sz="1400" dirty="0"/>
              <a:t>	"</a:t>
            </a:r>
            <a:r>
              <a:rPr lang="en-CA" sz="1400" dirty="0" err="1"/>
              <a:t>LiveChatID</a:t>
            </a:r>
            <a:r>
              <a:rPr lang="en-CA" sz="1400" dirty="0"/>
              <a:t>": "</a:t>
            </a:r>
            <a:r>
              <a:rPr lang="en-CA" sz="1400" dirty="0" err="1"/>
              <a:t>Livechat</a:t>
            </a:r>
            <a:r>
              <a:rPr lang="en-CA" sz="1400" dirty="0"/>
              <a:t> ID",</a:t>
            </a:r>
          </a:p>
          <a:p>
            <a:r>
              <a:rPr lang="en-CA" sz="1400" dirty="0"/>
              <a:t>	"</a:t>
            </a:r>
            <a:r>
              <a:rPr lang="en-CA" sz="1400" dirty="0" err="1"/>
              <a:t>AgentID</a:t>
            </a:r>
            <a:r>
              <a:rPr lang="en-CA" sz="1400" dirty="0"/>
              <a:t>": "Agent login ID",</a:t>
            </a:r>
          </a:p>
          <a:p>
            <a:r>
              <a:rPr lang="en-CA" sz="1400" dirty="0"/>
              <a:t>	"</a:t>
            </a:r>
            <a:r>
              <a:rPr lang="en-CA" sz="1400" dirty="0" err="1"/>
              <a:t>AgentEmailID</a:t>
            </a:r>
            <a:r>
              <a:rPr lang="en-CA" sz="1400" dirty="0"/>
              <a:t>": "Agent Email ID",</a:t>
            </a:r>
          </a:p>
          <a:p>
            <a:r>
              <a:rPr lang="en-CA" sz="1400" dirty="0"/>
              <a:t>	"</a:t>
            </a:r>
            <a:r>
              <a:rPr lang="en-CA" sz="1400" dirty="0" err="1"/>
              <a:t>AgentName</a:t>
            </a:r>
            <a:r>
              <a:rPr lang="en-CA" sz="1400" dirty="0"/>
              <a:t>": "Agents Name",</a:t>
            </a:r>
          </a:p>
          <a:p>
            <a:r>
              <a:rPr lang="en-CA" sz="1400" dirty="0"/>
              <a:t>	"</a:t>
            </a:r>
            <a:r>
              <a:rPr lang="en-CA" sz="1400" dirty="0" err="1"/>
              <a:t>TriggerName</a:t>
            </a:r>
            <a:r>
              <a:rPr lang="en-CA" sz="1400" dirty="0"/>
              <a:t>": "Name you called your trigger"</a:t>
            </a:r>
          </a:p>
          <a:p>
            <a:r>
              <a:rPr lang="en-CA" sz="1400" dirty="0"/>
              <a:t>}</a:t>
            </a:r>
          </a:p>
        </p:txBody>
      </p:sp>
      <p:pic>
        <p:nvPicPr>
          <p:cNvPr id="9" name="Picture 8">
            <a:extLst>
              <a:ext uri="{FF2B5EF4-FFF2-40B4-BE49-F238E27FC236}">
                <a16:creationId xmlns:a16="http://schemas.microsoft.com/office/drawing/2014/main" id="{5EC8F0A8-8503-EA60-0999-5A2D918D85D0}"/>
              </a:ext>
            </a:extLst>
          </p:cNvPr>
          <p:cNvPicPr>
            <a:picLocks noChangeAspect="1"/>
          </p:cNvPicPr>
          <p:nvPr/>
        </p:nvPicPr>
        <p:blipFill>
          <a:blip r:embed="rId3"/>
          <a:stretch>
            <a:fillRect/>
          </a:stretch>
        </p:blipFill>
        <p:spPr>
          <a:xfrm>
            <a:off x="6667303" y="306981"/>
            <a:ext cx="4052833" cy="6094767"/>
          </a:xfrm>
          <a:prstGeom prst="rect">
            <a:avLst/>
          </a:prstGeom>
        </p:spPr>
      </p:pic>
    </p:spTree>
    <p:extLst>
      <p:ext uri="{BB962C8B-B14F-4D97-AF65-F5344CB8AC3E}">
        <p14:creationId xmlns:p14="http://schemas.microsoft.com/office/powerpoint/2010/main" val="132352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11</a:t>
            </a:fld>
            <a:endParaRPr lang="en-US"/>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7712242"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Flow – Digital Escalation</a:t>
            </a:r>
          </a:p>
        </p:txBody>
      </p:sp>
      <p:pic>
        <p:nvPicPr>
          <p:cNvPr id="5" name="Picture 4">
            <a:extLst>
              <a:ext uri="{FF2B5EF4-FFF2-40B4-BE49-F238E27FC236}">
                <a16:creationId xmlns:a16="http://schemas.microsoft.com/office/drawing/2014/main" id="{64C7A043-8724-8D46-939C-BAD4096F2DD0}"/>
              </a:ext>
            </a:extLst>
          </p:cNvPr>
          <p:cNvPicPr>
            <a:picLocks noChangeAspect="1"/>
          </p:cNvPicPr>
          <p:nvPr/>
        </p:nvPicPr>
        <p:blipFill>
          <a:blip r:embed="rId3"/>
          <a:stretch>
            <a:fillRect/>
          </a:stretch>
        </p:blipFill>
        <p:spPr>
          <a:xfrm>
            <a:off x="529389" y="1434997"/>
            <a:ext cx="11221252" cy="4508603"/>
          </a:xfrm>
          <a:prstGeom prst="rect">
            <a:avLst/>
          </a:prstGeom>
        </p:spPr>
      </p:pic>
    </p:spTree>
    <p:extLst>
      <p:ext uri="{BB962C8B-B14F-4D97-AF65-F5344CB8AC3E}">
        <p14:creationId xmlns:p14="http://schemas.microsoft.com/office/powerpoint/2010/main" val="249535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12</a:t>
            </a:fld>
            <a:endParaRPr lang="en-US"/>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7712242"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a:t>
            </a:r>
            <a:r>
              <a:rPr lang="en-CA" sz="3200">
                <a:solidFill>
                  <a:schemeClr val="accent1"/>
                </a:solidFill>
              </a:rPr>
              <a:t>Flow Builder </a:t>
            </a:r>
            <a:r>
              <a:rPr lang="en-CA" sz="3200" dirty="0">
                <a:solidFill>
                  <a:schemeClr val="accent1"/>
                </a:solidFill>
              </a:rPr>
              <a:t>– Digital Escalation</a:t>
            </a:r>
          </a:p>
        </p:txBody>
      </p:sp>
      <p:pic>
        <p:nvPicPr>
          <p:cNvPr id="4" name="Picture 3">
            <a:extLst>
              <a:ext uri="{FF2B5EF4-FFF2-40B4-BE49-F238E27FC236}">
                <a16:creationId xmlns:a16="http://schemas.microsoft.com/office/drawing/2014/main" id="{CA8F92B6-AEA9-3AAE-34A7-C4FC9919023C}"/>
              </a:ext>
            </a:extLst>
          </p:cNvPr>
          <p:cNvPicPr>
            <a:picLocks noChangeAspect="1"/>
          </p:cNvPicPr>
          <p:nvPr/>
        </p:nvPicPr>
        <p:blipFill>
          <a:blip r:embed="rId3"/>
          <a:stretch>
            <a:fillRect/>
          </a:stretch>
        </p:blipFill>
        <p:spPr>
          <a:xfrm>
            <a:off x="778083" y="1201614"/>
            <a:ext cx="10116070" cy="4146763"/>
          </a:xfrm>
          <a:prstGeom prst="rect">
            <a:avLst/>
          </a:prstGeom>
        </p:spPr>
      </p:pic>
    </p:spTree>
    <p:extLst>
      <p:ext uri="{BB962C8B-B14F-4D97-AF65-F5344CB8AC3E}">
        <p14:creationId xmlns:p14="http://schemas.microsoft.com/office/powerpoint/2010/main" val="39909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522E8-C3C9-7482-0D22-3ED4EF2A297F}"/>
              </a:ext>
            </a:extLst>
          </p:cNvPr>
          <p:cNvSpPr>
            <a:spLocks noGrp="1"/>
          </p:cNvSpPr>
          <p:nvPr>
            <p:ph type="sldNum" sz="quarter" idx="4"/>
          </p:nvPr>
        </p:nvSpPr>
        <p:spPr/>
        <p:txBody>
          <a:bodyPr/>
          <a:lstStyle/>
          <a:p>
            <a:fld id="{36F82149-F45F-43B8-A3A4-A806FF41D823}" type="slidenum">
              <a:rPr lang="en-US" smtClean="0"/>
              <a:pPr/>
              <a:t>13</a:t>
            </a:fld>
            <a:endParaRPr lang="en-US"/>
          </a:p>
        </p:txBody>
      </p:sp>
      <p:sp>
        <p:nvSpPr>
          <p:cNvPr id="3" name="TextBox 2">
            <a:extLst>
              <a:ext uri="{FF2B5EF4-FFF2-40B4-BE49-F238E27FC236}">
                <a16:creationId xmlns:a16="http://schemas.microsoft.com/office/drawing/2014/main" id="{04A04656-22C7-A602-25EE-EEA63905C9BD}"/>
              </a:ext>
            </a:extLst>
          </p:cNvPr>
          <p:cNvSpPr txBox="1"/>
          <p:nvPr/>
        </p:nvSpPr>
        <p:spPr>
          <a:xfrm>
            <a:off x="273347" y="421401"/>
            <a:ext cx="10130319" cy="801384"/>
          </a:xfrm>
          <a:prstGeom prst="rect">
            <a:avLst/>
          </a:prstGeom>
          <a:noFill/>
        </p:spPr>
        <p:txBody>
          <a:bodyPr wrap="square" lIns="0" tIns="0" rIns="0" bIns="0" rtlCol="0">
            <a:noAutofit/>
          </a:bodyPr>
          <a:lstStyle/>
          <a:p>
            <a:pPr algn="l">
              <a:lnSpc>
                <a:spcPct val="120000"/>
              </a:lnSpc>
            </a:pPr>
            <a:r>
              <a:rPr lang="en-US" sz="2000" dirty="0">
                <a:solidFill>
                  <a:schemeClr val="accent1"/>
                </a:solidFill>
              </a:rPr>
              <a:t>Digital To Voice Department</a:t>
            </a:r>
          </a:p>
          <a:p>
            <a:pPr algn="l">
              <a:lnSpc>
                <a:spcPct val="120000"/>
              </a:lnSpc>
            </a:pPr>
            <a:r>
              <a:rPr lang="en-US" sz="1600" dirty="0"/>
              <a:t>	Portal -&gt; New Digital Channels Cross Launch </a:t>
            </a:r>
          </a:p>
          <a:p>
            <a:pPr algn="l">
              <a:lnSpc>
                <a:spcPct val="120000"/>
              </a:lnSpc>
            </a:pPr>
            <a:r>
              <a:rPr lang="en-US" sz="1600" dirty="0"/>
              <a:t>Groups -&gt; </a:t>
            </a:r>
          </a:p>
          <a:p>
            <a:pPr algn="l">
              <a:lnSpc>
                <a:spcPct val="120000"/>
              </a:lnSpc>
            </a:pPr>
            <a:r>
              <a:rPr lang="en-US" sz="1600" dirty="0"/>
              <a:t>    Default -&gt; </a:t>
            </a:r>
          </a:p>
          <a:p>
            <a:pPr algn="l">
              <a:lnSpc>
                <a:spcPct val="120000"/>
              </a:lnSpc>
            </a:pPr>
            <a:r>
              <a:rPr lang="en-US" sz="1600" dirty="0"/>
              <a:t>        Default -&gt; </a:t>
            </a:r>
          </a:p>
          <a:p>
            <a:pPr algn="l">
              <a:lnSpc>
                <a:spcPct val="120000"/>
              </a:lnSpc>
            </a:pPr>
            <a:r>
              <a:rPr lang="en-US" sz="1600" dirty="0"/>
              <a:t>            Events and Rules -&gt; </a:t>
            </a:r>
          </a:p>
          <a:p>
            <a:pPr algn="l">
              <a:lnSpc>
                <a:spcPct val="120000"/>
              </a:lnSpc>
            </a:pPr>
            <a:r>
              <a:rPr lang="en-US" sz="1600" dirty="0"/>
              <a:t>                Add New Event</a:t>
            </a:r>
            <a:endParaRPr lang="en-CA" sz="1600" dirty="0"/>
          </a:p>
        </p:txBody>
      </p:sp>
      <p:sp>
        <p:nvSpPr>
          <p:cNvPr id="7" name="TextBox 6">
            <a:extLst>
              <a:ext uri="{FF2B5EF4-FFF2-40B4-BE49-F238E27FC236}">
                <a16:creationId xmlns:a16="http://schemas.microsoft.com/office/drawing/2014/main" id="{AB42422D-2E98-CD0E-146E-6596CBE14043}"/>
              </a:ext>
            </a:extLst>
          </p:cNvPr>
          <p:cNvSpPr txBox="1"/>
          <p:nvPr/>
        </p:nvSpPr>
        <p:spPr>
          <a:xfrm>
            <a:off x="154840" y="2513455"/>
            <a:ext cx="6259799" cy="3970318"/>
          </a:xfrm>
          <a:prstGeom prst="rect">
            <a:avLst/>
          </a:prstGeom>
          <a:noFill/>
        </p:spPr>
        <p:txBody>
          <a:bodyPr wrap="square">
            <a:spAutoFit/>
          </a:bodyPr>
          <a:lstStyle/>
          <a:p>
            <a:r>
              <a:rPr lang="en-CA" sz="1400" dirty="0"/>
              <a:t>{</a:t>
            </a:r>
          </a:p>
          <a:p>
            <a:r>
              <a:rPr lang="en-CA" sz="1400" dirty="0"/>
              <a:t>	"</a:t>
            </a:r>
            <a:r>
              <a:rPr lang="en-CA" sz="1400" dirty="0" err="1"/>
              <a:t>agentmessage</a:t>
            </a:r>
            <a:r>
              <a:rPr lang="en-CA" sz="1400" dirty="0"/>
              <a:t>": "Message to send on transfer",</a:t>
            </a:r>
          </a:p>
          <a:p>
            <a:r>
              <a:rPr lang="en-CA" sz="1400" dirty="0"/>
              <a:t>	"</a:t>
            </a:r>
            <a:r>
              <a:rPr lang="en-CA" sz="1400" dirty="0" err="1"/>
              <a:t>contactnumber</a:t>
            </a:r>
            <a:r>
              <a:rPr lang="en-CA" sz="1400" dirty="0"/>
              <a:t>": "number to call back on",</a:t>
            </a:r>
          </a:p>
          <a:p>
            <a:r>
              <a:rPr lang="en-CA" sz="1400" dirty="0"/>
              <a:t>	"department": "sales or service",</a:t>
            </a:r>
          </a:p>
          <a:p>
            <a:r>
              <a:rPr lang="en-CA" sz="1400" dirty="0"/>
              <a:t>	"</a:t>
            </a:r>
            <a:r>
              <a:rPr lang="en-CA" sz="1400" dirty="0" err="1"/>
              <a:t>CustomerMobileNo</a:t>
            </a:r>
            <a:r>
              <a:rPr lang="en-CA" sz="1400" dirty="0"/>
              <a:t>": "12263762555 - cell number",</a:t>
            </a:r>
          </a:p>
          <a:p>
            <a:r>
              <a:rPr lang="en-CA" sz="1400" dirty="0"/>
              <a:t>	"</a:t>
            </a:r>
            <a:r>
              <a:rPr lang="en-CA" sz="1400" dirty="0" err="1"/>
              <a:t>AssetID</a:t>
            </a:r>
            <a:r>
              <a:rPr lang="en-CA" sz="1400" dirty="0"/>
              <a:t>": "Asset defined in Connect, </a:t>
            </a:r>
            <a:r>
              <a:rPr lang="en-CA" sz="1400" dirty="0" err="1"/>
              <a:t>i.e</a:t>
            </a:r>
            <a:r>
              <a:rPr lang="en-CA" sz="1400" dirty="0"/>
              <a:t> SMS From Number ",</a:t>
            </a:r>
          </a:p>
          <a:p>
            <a:r>
              <a:rPr lang="en-CA" sz="1400" dirty="0"/>
              <a:t>	"Channel": "Facebook, SMS, </a:t>
            </a:r>
            <a:r>
              <a:rPr lang="en-CA" sz="1400" dirty="0" err="1"/>
              <a:t>LiveChat</a:t>
            </a:r>
            <a:r>
              <a:rPr lang="en-CA" sz="1400" dirty="0"/>
              <a:t>, WhatsApp, Email,  ",</a:t>
            </a:r>
          </a:p>
          <a:p>
            <a:r>
              <a:rPr lang="en-CA" sz="1400" dirty="0"/>
              <a:t>	"</a:t>
            </a:r>
            <a:r>
              <a:rPr lang="en-CA" sz="1400" dirty="0" err="1"/>
              <a:t>FacebookPSID</a:t>
            </a:r>
            <a:r>
              <a:rPr lang="en-CA" sz="1400" dirty="0"/>
              <a:t>": "Facebook </a:t>
            </a:r>
            <a:r>
              <a:rPr lang="en-CA" sz="1400" dirty="0" err="1"/>
              <a:t>PageID</a:t>
            </a:r>
            <a:r>
              <a:rPr lang="en-CA" sz="1400" dirty="0"/>
              <a:t>",</a:t>
            </a:r>
          </a:p>
          <a:p>
            <a:r>
              <a:rPr lang="en-CA" sz="1400" dirty="0"/>
              <a:t>	"</a:t>
            </a:r>
            <a:r>
              <a:rPr lang="en-CA" sz="1400" dirty="0" err="1"/>
              <a:t>AppID</a:t>
            </a:r>
            <a:r>
              <a:rPr lang="en-CA" sz="1400" dirty="0"/>
              <a:t>": "</a:t>
            </a:r>
            <a:r>
              <a:rPr lang="en-CA" sz="1400" dirty="0" err="1"/>
              <a:t>Livechat</a:t>
            </a:r>
            <a:r>
              <a:rPr lang="en-CA" sz="1400" dirty="0"/>
              <a:t> </a:t>
            </a:r>
            <a:r>
              <a:rPr lang="en-CA" sz="1400" dirty="0" err="1"/>
              <a:t>appID</a:t>
            </a:r>
            <a:r>
              <a:rPr lang="en-CA" sz="1400" dirty="0"/>
              <a:t>",</a:t>
            </a:r>
          </a:p>
          <a:p>
            <a:r>
              <a:rPr lang="en-CA" sz="1400" dirty="0"/>
              <a:t>	"</a:t>
            </a:r>
            <a:r>
              <a:rPr lang="en-CA" sz="1400" dirty="0" err="1"/>
              <a:t>CustomerID</a:t>
            </a:r>
            <a:r>
              <a:rPr lang="en-CA" sz="1400" dirty="0"/>
              <a:t>": "</a:t>
            </a:r>
            <a:r>
              <a:rPr lang="en-CA" sz="1400" dirty="0" err="1"/>
              <a:t>Livechat</a:t>
            </a:r>
            <a:r>
              <a:rPr lang="en-CA" sz="1400" dirty="0"/>
              <a:t> </a:t>
            </a:r>
            <a:r>
              <a:rPr lang="en-CA" sz="1400" dirty="0" err="1"/>
              <a:t>CustomerID</a:t>
            </a:r>
            <a:r>
              <a:rPr lang="en-CA" sz="1400" dirty="0"/>
              <a:t>",</a:t>
            </a:r>
          </a:p>
          <a:p>
            <a:r>
              <a:rPr lang="en-CA" sz="1400" dirty="0"/>
              <a:t>	"</a:t>
            </a:r>
            <a:r>
              <a:rPr lang="en-CA" sz="1400" dirty="0" err="1"/>
              <a:t>BrowserFingerprint</a:t>
            </a:r>
            <a:r>
              <a:rPr lang="en-CA" sz="1400" dirty="0"/>
              <a:t>": "</a:t>
            </a:r>
            <a:r>
              <a:rPr lang="en-CA" sz="1400" dirty="0" err="1"/>
              <a:t>Livechat</a:t>
            </a:r>
            <a:r>
              <a:rPr lang="en-CA" sz="1400" dirty="0"/>
              <a:t> </a:t>
            </a:r>
            <a:r>
              <a:rPr lang="en-CA" sz="1400" dirty="0" err="1"/>
              <a:t>BrowserID</a:t>
            </a:r>
            <a:r>
              <a:rPr lang="en-CA" sz="1400" dirty="0"/>
              <a:t>",</a:t>
            </a:r>
          </a:p>
          <a:p>
            <a:r>
              <a:rPr lang="en-CA" sz="1400" dirty="0"/>
              <a:t>	"</a:t>
            </a:r>
            <a:r>
              <a:rPr lang="en-CA" sz="1400" dirty="0" err="1"/>
              <a:t>ThreadID</a:t>
            </a:r>
            <a:r>
              <a:rPr lang="en-CA" sz="1400" dirty="0"/>
              <a:t>": "</a:t>
            </a:r>
            <a:r>
              <a:rPr lang="en-CA" sz="1400" dirty="0" err="1"/>
              <a:t>Livechat</a:t>
            </a:r>
            <a:r>
              <a:rPr lang="en-CA" sz="1400" dirty="0"/>
              <a:t>  Thread",</a:t>
            </a:r>
          </a:p>
          <a:p>
            <a:r>
              <a:rPr lang="en-CA" sz="1400" dirty="0"/>
              <a:t>	"</a:t>
            </a:r>
            <a:r>
              <a:rPr lang="en-CA" sz="1400" dirty="0" err="1"/>
              <a:t>LiveChatID</a:t>
            </a:r>
            <a:r>
              <a:rPr lang="en-CA" sz="1400" dirty="0"/>
              <a:t>": "</a:t>
            </a:r>
            <a:r>
              <a:rPr lang="en-CA" sz="1400" dirty="0" err="1"/>
              <a:t>Livechat</a:t>
            </a:r>
            <a:r>
              <a:rPr lang="en-CA" sz="1400" dirty="0"/>
              <a:t> ID",</a:t>
            </a:r>
          </a:p>
          <a:p>
            <a:r>
              <a:rPr lang="en-CA" sz="1400" dirty="0"/>
              <a:t>	"</a:t>
            </a:r>
            <a:r>
              <a:rPr lang="en-CA" sz="1400" dirty="0" err="1"/>
              <a:t>AgentID</a:t>
            </a:r>
            <a:r>
              <a:rPr lang="en-CA" sz="1400" dirty="0"/>
              <a:t>": "Agent login ID",</a:t>
            </a:r>
          </a:p>
          <a:p>
            <a:r>
              <a:rPr lang="en-CA" sz="1400" dirty="0"/>
              <a:t>	"</a:t>
            </a:r>
            <a:r>
              <a:rPr lang="en-CA" sz="1400" dirty="0" err="1"/>
              <a:t>AgentEmailID</a:t>
            </a:r>
            <a:r>
              <a:rPr lang="en-CA" sz="1400" dirty="0"/>
              <a:t>": "Agent Email ID",</a:t>
            </a:r>
          </a:p>
          <a:p>
            <a:r>
              <a:rPr lang="en-CA" sz="1400" dirty="0"/>
              <a:t>	"</a:t>
            </a:r>
            <a:r>
              <a:rPr lang="en-CA" sz="1400" dirty="0" err="1"/>
              <a:t>AgentName</a:t>
            </a:r>
            <a:r>
              <a:rPr lang="en-CA" sz="1400" dirty="0"/>
              <a:t>": "Agents Name",</a:t>
            </a:r>
          </a:p>
          <a:p>
            <a:r>
              <a:rPr lang="en-CA" sz="1400" dirty="0"/>
              <a:t>	"</a:t>
            </a:r>
            <a:r>
              <a:rPr lang="en-CA" sz="1400" dirty="0" err="1"/>
              <a:t>TriggerName</a:t>
            </a:r>
            <a:r>
              <a:rPr lang="en-CA" sz="1400" dirty="0"/>
              <a:t>": "Name you called your trigger"</a:t>
            </a:r>
          </a:p>
          <a:p>
            <a:r>
              <a:rPr lang="en-CA" sz="1400" dirty="0"/>
              <a:t>}</a:t>
            </a:r>
          </a:p>
        </p:txBody>
      </p:sp>
      <p:pic>
        <p:nvPicPr>
          <p:cNvPr id="5" name="Picture 4">
            <a:extLst>
              <a:ext uri="{FF2B5EF4-FFF2-40B4-BE49-F238E27FC236}">
                <a16:creationId xmlns:a16="http://schemas.microsoft.com/office/drawing/2014/main" id="{2F977731-9784-695C-AF0F-6BC69E392E13}"/>
              </a:ext>
            </a:extLst>
          </p:cNvPr>
          <p:cNvPicPr>
            <a:picLocks noChangeAspect="1"/>
          </p:cNvPicPr>
          <p:nvPr/>
        </p:nvPicPr>
        <p:blipFill>
          <a:blip r:embed="rId3"/>
          <a:stretch>
            <a:fillRect/>
          </a:stretch>
        </p:blipFill>
        <p:spPr>
          <a:xfrm>
            <a:off x="6446723" y="157359"/>
            <a:ext cx="4211263" cy="6244389"/>
          </a:xfrm>
          <a:prstGeom prst="rect">
            <a:avLst/>
          </a:prstGeom>
        </p:spPr>
      </p:pic>
    </p:spTree>
    <p:extLst>
      <p:ext uri="{BB962C8B-B14F-4D97-AF65-F5344CB8AC3E}">
        <p14:creationId xmlns:p14="http://schemas.microsoft.com/office/powerpoint/2010/main" val="282260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14</a:t>
            </a:fld>
            <a:endParaRPr lang="en-US"/>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7712242"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Flow – Digital To Voice</a:t>
            </a:r>
          </a:p>
        </p:txBody>
      </p:sp>
      <p:pic>
        <p:nvPicPr>
          <p:cNvPr id="4" name="Picture 3">
            <a:extLst>
              <a:ext uri="{FF2B5EF4-FFF2-40B4-BE49-F238E27FC236}">
                <a16:creationId xmlns:a16="http://schemas.microsoft.com/office/drawing/2014/main" id="{11BC42F1-0BDD-972D-7B46-A396AF127B69}"/>
              </a:ext>
            </a:extLst>
          </p:cNvPr>
          <p:cNvPicPr>
            <a:picLocks noChangeAspect="1"/>
          </p:cNvPicPr>
          <p:nvPr/>
        </p:nvPicPr>
        <p:blipFill>
          <a:blip r:embed="rId3"/>
          <a:stretch>
            <a:fillRect/>
          </a:stretch>
        </p:blipFill>
        <p:spPr>
          <a:xfrm>
            <a:off x="413948" y="1496592"/>
            <a:ext cx="11364104" cy="4495134"/>
          </a:xfrm>
          <a:prstGeom prst="rect">
            <a:avLst/>
          </a:prstGeom>
        </p:spPr>
      </p:pic>
    </p:spTree>
    <p:extLst>
      <p:ext uri="{BB962C8B-B14F-4D97-AF65-F5344CB8AC3E}">
        <p14:creationId xmlns:p14="http://schemas.microsoft.com/office/powerpoint/2010/main" val="2748002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15</a:t>
            </a:fld>
            <a:endParaRPr lang="en-US"/>
          </a:p>
        </p:txBody>
      </p:sp>
      <p:sp>
        <p:nvSpPr>
          <p:cNvPr id="4" name="TextBox 3">
            <a:extLst>
              <a:ext uri="{FF2B5EF4-FFF2-40B4-BE49-F238E27FC236}">
                <a16:creationId xmlns:a16="http://schemas.microsoft.com/office/drawing/2014/main" id="{F938E4CA-92C8-091F-F7A7-C599E57716D6}"/>
              </a:ext>
            </a:extLst>
          </p:cNvPr>
          <p:cNvSpPr txBox="1"/>
          <p:nvPr/>
        </p:nvSpPr>
        <p:spPr>
          <a:xfrm>
            <a:off x="1182101" y="1558167"/>
            <a:ext cx="6746709" cy="1815882"/>
          </a:xfrm>
          <a:prstGeom prst="rect">
            <a:avLst/>
          </a:prstGeom>
          <a:noFill/>
        </p:spPr>
        <p:txBody>
          <a:bodyPr wrap="square">
            <a:spAutoFit/>
          </a:bodyPr>
          <a:lstStyle/>
          <a:p>
            <a:r>
              <a:rPr lang="en-US" sz="2800" dirty="0"/>
              <a:t> "Callback": {</a:t>
            </a:r>
          </a:p>
          <a:p>
            <a:r>
              <a:rPr lang="en-US" sz="2800" dirty="0"/>
              <a:t>    "name": "icon-icon-callback_16",</a:t>
            </a:r>
          </a:p>
          <a:p>
            <a:r>
              <a:rPr lang="en-US" sz="2800" dirty="0"/>
              <a:t>    "color": "purple"</a:t>
            </a:r>
          </a:p>
          <a:p>
            <a:r>
              <a:rPr lang="en-US" sz="2800" dirty="0"/>
              <a:t>  }</a:t>
            </a:r>
            <a:endParaRPr lang="en-CA" sz="2800" dirty="0"/>
          </a:p>
        </p:txBody>
      </p:sp>
      <p:sp>
        <p:nvSpPr>
          <p:cNvPr id="6" name="TextBox 5">
            <a:extLst>
              <a:ext uri="{FF2B5EF4-FFF2-40B4-BE49-F238E27FC236}">
                <a16:creationId xmlns:a16="http://schemas.microsoft.com/office/drawing/2014/main" id="{15008EB7-C8B5-7229-1810-9F57954A13E2}"/>
              </a:ext>
            </a:extLst>
          </p:cNvPr>
          <p:cNvSpPr txBox="1"/>
          <p:nvPr/>
        </p:nvSpPr>
        <p:spPr>
          <a:xfrm>
            <a:off x="4502819" y="5099778"/>
            <a:ext cx="6093994" cy="400110"/>
          </a:xfrm>
          <a:prstGeom prst="rect">
            <a:avLst/>
          </a:prstGeom>
          <a:noFill/>
        </p:spPr>
        <p:txBody>
          <a:bodyPr wrap="square">
            <a:spAutoFit/>
          </a:bodyPr>
          <a:lstStyle/>
          <a:p>
            <a:r>
              <a:rPr lang="en-US" sz="2000" dirty="0">
                <a:hlinkClick r:id="rId2"/>
              </a:rPr>
              <a:t>https://momentum.design/icons</a:t>
            </a:r>
            <a:r>
              <a:rPr lang="en-US" sz="2000" dirty="0"/>
              <a:t> </a:t>
            </a:r>
            <a:endParaRPr lang="en-CA" dirty="0"/>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5065294"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Custom Icons</a:t>
            </a:r>
          </a:p>
        </p:txBody>
      </p:sp>
    </p:spTree>
    <p:extLst>
      <p:ext uri="{BB962C8B-B14F-4D97-AF65-F5344CB8AC3E}">
        <p14:creationId xmlns:p14="http://schemas.microsoft.com/office/powerpoint/2010/main" val="1173941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1FA0CF-F09A-6641-9441-F9E91AC64F37}"/>
              </a:ext>
            </a:extLst>
          </p:cNvPr>
          <p:cNvSpPr>
            <a:spLocks noGrp="1"/>
          </p:cNvSpPr>
          <p:nvPr>
            <p:ph type="title"/>
          </p:nvPr>
        </p:nvSpPr>
        <p:spPr>
          <a:xfrm>
            <a:off x="571499" y="1071513"/>
            <a:ext cx="9823231" cy="2667000"/>
          </a:xfrm>
        </p:spPr>
        <p:txBody>
          <a:bodyPr/>
          <a:lstStyle/>
          <a:p>
            <a:r>
              <a:rPr lang="en-US" dirty="0"/>
              <a:t>Write notes to store in customers journey</a:t>
            </a:r>
          </a:p>
        </p:txBody>
      </p:sp>
      <p:sp>
        <p:nvSpPr>
          <p:cNvPr id="2" name="TextBox 1">
            <a:extLst>
              <a:ext uri="{FF2B5EF4-FFF2-40B4-BE49-F238E27FC236}">
                <a16:creationId xmlns:a16="http://schemas.microsoft.com/office/drawing/2014/main" id="{7797A8F6-F3AA-D742-92A0-D303278091BD}"/>
              </a:ext>
            </a:extLst>
          </p:cNvPr>
          <p:cNvSpPr txBox="1"/>
          <p:nvPr/>
        </p:nvSpPr>
        <p:spPr>
          <a:xfrm>
            <a:off x="5943600" y="4996543"/>
            <a:ext cx="0" cy="0"/>
          </a:xfrm>
          <a:prstGeom prst="rect">
            <a:avLst/>
          </a:prstGeom>
          <a:noFill/>
        </p:spPr>
        <p:txBody>
          <a:bodyPr wrap="none" lIns="0" tIns="0" rIns="0" bIns="0" rtlCol="0">
            <a:noAutofit/>
          </a:bodyPr>
          <a:lstStyle/>
          <a:p>
            <a:pPr algn="l">
              <a:lnSpc>
                <a:spcPct val="120000"/>
              </a:lnSpc>
            </a:pPr>
            <a:endParaRPr lang="en-US" sz="1600" dirty="0"/>
          </a:p>
        </p:txBody>
      </p:sp>
    </p:spTree>
    <p:extLst>
      <p:ext uri="{BB962C8B-B14F-4D97-AF65-F5344CB8AC3E}">
        <p14:creationId xmlns:p14="http://schemas.microsoft.com/office/powerpoint/2010/main" val="355477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6FACE33F-CFE2-5E64-5513-46A5539B4A9F}"/>
              </a:ext>
            </a:extLst>
          </p:cNvPr>
          <p:cNvSpPr>
            <a:spLocks noGrp="1"/>
          </p:cNvSpPr>
          <p:nvPr>
            <p:ph type="sldNum" sz="quarter" idx="4"/>
          </p:nvPr>
        </p:nvSpPr>
        <p:spPr/>
        <p:txBody>
          <a:bodyPr/>
          <a:lstStyle/>
          <a:p>
            <a:fld id="{36F82149-F45F-43B8-A3A4-A806FF41D823}" type="slidenum">
              <a:rPr lang="en-US" smtClean="0"/>
              <a:pPr/>
              <a:t>17</a:t>
            </a:fld>
            <a:endParaRPr lang="en-US"/>
          </a:p>
        </p:txBody>
      </p:sp>
      <p:sp>
        <p:nvSpPr>
          <p:cNvPr id="19" name="TextBox 18">
            <a:extLst>
              <a:ext uri="{FF2B5EF4-FFF2-40B4-BE49-F238E27FC236}">
                <a16:creationId xmlns:a16="http://schemas.microsoft.com/office/drawing/2014/main" id="{9288E746-545B-D21C-E7DE-714FE3A2DAF7}"/>
              </a:ext>
            </a:extLst>
          </p:cNvPr>
          <p:cNvSpPr txBox="1"/>
          <p:nvPr/>
        </p:nvSpPr>
        <p:spPr>
          <a:xfrm>
            <a:off x="1447475" y="1558956"/>
            <a:ext cx="9819614" cy="3002534"/>
          </a:xfrm>
          <a:prstGeom prst="rect">
            <a:avLst/>
          </a:prstGeom>
          <a:noFill/>
        </p:spPr>
        <p:txBody>
          <a:bodyPr wrap="square" lIns="0" tIns="0" rIns="0" bIns="0" rtlCol="0">
            <a:noAutofit/>
          </a:bodyPr>
          <a:lstStyle/>
          <a:p>
            <a:pPr algn="l">
              <a:lnSpc>
                <a:spcPct val="120000"/>
              </a:lnSpc>
            </a:pPr>
            <a:r>
              <a:rPr lang="en-US" sz="2400" dirty="0"/>
              <a:t>Adding notes and sentiment to a customer journey data storage can benefit sales by providing reps with a complete view of the customer journey, enabling personalized and empathetic service, and increasing the chances of customer retention. By accessing relevant information, sales reps can address issues and provide better experiences, ultimately driving sales and customer loyalty.</a:t>
            </a:r>
            <a:endParaRPr lang="en-CA" sz="2400" dirty="0"/>
          </a:p>
        </p:txBody>
      </p:sp>
      <p:sp>
        <p:nvSpPr>
          <p:cNvPr id="20" name="TextBox 19">
            <a:extLst>
              <a:ext uri="{FF2B5EF4-FFF2-40B4-BE49-F238E27FC236}">
                <a16:creationId xmlns:a16="http://schemas.microsoft.com/office/drawing/2014/main" id="{F2C4370A-4D3C-E753-8039-CAD5C2D37DC9}"/>
              </a:ext>
            </a:extLst>
          </p:cNvPr>
          <p:cNvSpPr txBox="1"/>
          <p:nvPr/>
        </p:nvSpPr>
        <p:spPr>
          <a:xfrm>
            <a:off x="819926" y="743044"/>
            <a:ext cx="7274103" cy="472611"/>
          </a:xfrm>
          <a:prstGeom prst="rect">
            <a:avLst/>
          </a:prstGeom>
          <a:noFill/>
        </p:spPr>
        <p:txBody>
          <a:bodyPr wrap="square" lIns="0" tIns="0" rIns="0" bIns="0" rtlCol="0">
            <a:noAutofit/>
          </a:bodyPr>
          <a:lstStyle/>
          <a:p>
            <a:pPr algn="l">
              <a:lnSpc>
                <a:spcPct val="120000"/>
              </a:lnSpc>
            </a:pPr>
            <a:r>
              <a:rPr lang="en-CA" sz="2800" dirty="0">
                <a:solidFill>
                  <a:schemeClr val="accent1"/>
                </a:solidFill>
              </a:rPr>
              <a:t>Adding Notes to a customer journey</a:t>
            </a:r>
          </a:p>
        </p:txBody>
      </p:sp>
    </p:spTree>
    <p:extLst>
      <p:ext uri="{BB962C8B-B14F-4D97-AF65-F5344CB8AC3E}">
        <p14:creationId xmlns:p14="http://schemas.microsoft.com/office/powerpoint/2010/main" val="303687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6C4DC73-BC8C-5B19-5653-2B2AAD7E0335}"/>
              </a:ext>
            </a:extLst>
          </p:cNvPr>
          <p:cNvSpPr txBox="1"/>
          <p:nvPr/>
        </p:nvSpPr>
        <p:spPr>
          <a:xfrm>
            <a:off x="789398" y="328773"/>
            <a:ext cx="10304980" cy="5418535"/>
          </a:xfrm>
          <a:prstGeom prst="rect">
            <a:avLst/>
          </a:prstGeom>
          <a:noFill/>
        </p:spPr>
        <p:txBody>
          <a:bodyPr wrap="square">
            <a:spAutoFit/>
          </a:bodyPr>
          <a:lstStyle/>
          <a:p>
            <a:r>
              <a:rPr lang="en-US" sz="2800" dirty="0">
                <a:solidFill>
                  <a:schemeClr val="accent1"/>
                </a:solidFill>
              </a:rPr>
              <a:t>WHY?</a:t>
            </a:r>
          </a:p>
          <a:p>
            <a:endParaRPr lang="en-US" dirty="0"/>
          </a:p>
          <a:p>
            <a:pPr marL="342900" indent="-342900">
              <a:buFont typeface="Arial" panose="020B0604020202020204" pitchFamily="34" charset="0"/>
              <a:buChar char="•"/>
            </a:pPr>
            <a:r>
              <a:rPr lang="en-US" dirty="0"/>
              <a:t>Notes and sentiment provide a comprehensive record of each interaction with the customer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Improved customer experience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Better understanding of customer needs and preferences leads to more personalized and empathetic service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Identification of pain points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Reviewing customer journey data helps to identify areas where customers are having difficulty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Facilitation of customer retention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Understanding the customer journey enables proactive steps to address needs and ensure satisfaction</a:t>
            </a:r>
          </a:p>
        </p:txBody>
      </p:sp>
    </p:spTree>
    <p:extLst>
      <p:ext uri="{BB962C8B-B14F-4D97-AF65-F5344CB8AC3E}">
        <p14:creationId xmlns:p14="http://schemas.microsoft.com/office/powerpoint/2010/main" val="72368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522E8-C3C9-7482-0D22-3ED4EF2A297F}"/>
              </a:ext>
            </a:extLst>
          </p:cNvPr>
          <p:cNvSpPr>
            <a:spLocks noGrp="1"/>
          </p:cNvSpPr>
          <p:nvPr>
            <p:ph type="sldNum" sz="quarter" idx="4"/>
          </p:nvPr>
        </p:nvSpPr>
        <p:spPr/>
        <p:txBody>
          <a:bodyPr/>
          <a:lstStyle/>
          <a:p>
            <a:fld id="{36F82149-F45F-43B8-A3A4-A806FF41D823}" type="slidenum">
              <a:rPr lang="en-US" smtClean="0"/>
              <a:pPr/>
              <a:t>19</a:t>
            </a:fld>
            <a:endParaRPr lang="en-US"/>
          </a:p>
        </p:txBody>
      </p:sp>
      <p:sp>
        <p:nvSpPr>
          <p:cNvPr id="3" name="TextBox 2">
            <a:extLst>
              <a:ext uri="{FF2B5EF4-FFF2-40B4-BE49-F238E27FC236}">
                <a16:creationId xmlns:a16="http://schemas.microsoft.com/office/drawing/2014/main" id="{04A04656-22C7-A602-25EE-EEA63905C9BD}"/>
              </a:ext>
            </a:extLst>
          </p:cNvPr>
          <p:cNvSpPr txBox="1"/>
          <p:nvPr/>
        </p:nvSpPr>
        <p:spPr>
          <a:xfrm>
            <a:off x="273347" y="421401"/>
            <a:ext cx="10130319" cy="801384"/>
          </a:xfrm>
          <a:prstGeom prst="rect">
            <a:avLst/>
          </a:prstGeom>
          <a:noFill/>
        </p:spPr>
        <p:txBody>
          <a:bodyPr wrap="square" lIns="0" tIns="0" rIns="0" bIns="0" rtlCol="0">
            <a:noAutofit/>
          </a:bodyPr>
          <a:lstStyle/>
          <a:p>
            <a:pPr algn="l">
              <a:lnSpc>
                <a:spcPct val="120000"/>
              </a:lnSpc>
            </a:pPr>
            <a:r>
              <a:rPr lang="en-US" sz="2000" dirty="0">
                <a:solidFill>
                  <a:schemeClr val="accent1"/>
                </a:solidFill>
              </a:rPr>
              <a:t>Setting up the trigger to execute the flow</a:t>
            </a:r>
          </a:p>
          <a:p>
            <a:pPr algn="l">
              <a:lnSpc>
                <a:spcPct val="120000"/>
              </a:lnSpc>
            </a:pPr>
            <a:r>
              <a:rPr lang="en-US" sz="1600" dirty="0"/>
              <a:t>	Portal -&gt; New Digital Channels Cross Launch </a:t>
            </a:r>
          </a:p>
          <a:p>
            <a:pPr algn="l">
              <a:lnSpc>
                <a:spcPct val="120000"/>
              </a:lnSpc>
            </a:pPr>
            <a:r>
              <a:rPr lang="en-US" sz="1600" dirty="0"/>
              <a:t>Groups -&gt; </a:t>
            </a:r>
          </a:p>
          <a:p>
            <a:pPr algn="l">
              <a:lnSpc>
                <a:spcPct val="120000"/>
              </a:lnSpc>
            </a:pPr>
            <a:r>
              <a:rPr lang="en-US" sz="1600" dirty="0"/>
              <a:t>    Default -&gt; </a:t>
            </a:r>
          </a:p>
          <a:p>
            <a:pPr algn="l">
              <a:lnSpc>
                <a:spcPct val="120000"/>
              </a:lnSpc>
            </a:pPr>
            <a:r>
              <a:rPr lang="en-US" sz="1600" dirty="0"/>
              <a:t>        Default -&gt; </a:t>
            </a:r>
          </a:p>
          <a:p>
            <a:pPr algn="l">
              <a:lnSpc>
                <a:spcPct val="120000"/>
              </a:lnSpc>
            </a:pPr>
            <a:r>
              <a:rPr lang="en-US" sz="1600" dirty="0"/>
              <a:t>            Events and Rules -&gt; </a:t>
            </a:r>
          </a:p>
          <a:p>
            <a:pPr algn="l">
              <a:lnSpc>
                <a:spcPct val="120000"/>
              </a:lnSpc>
            </a:pPr>
            <a:r>
              <a:rPr lang="en-US" sz="1600" dirty="0"/>
              <a:t>                Add New Event</a:t>
            </a:r>
            <a:endParaRPr lang="en-CA" sz="1600" dirty="0"/>
          </a:p>
        </p:txBody>
      </p:sp>
      <p:pic>
        <p:nvPicPr>
          <p:cNvPr id="5" name="Picture 4">
            <a:extLst>
              <a:ext uri="{FF2B5EF4-FFF2-40B4-BE49-F238E27FC236}">
                <a16:creationId xmlns:a16="http://schemas.microsoft.com/office/drawing/2014/main" id="{5C98273A-22B0-ACEA-2FEF-E3B9D715B27E}"/>
              </a:ext>
            </a:extLst>
          </p:cNvPr>
          <p:cNvPicPr>
            <a:picLocks noChangeAspect="1"/>
          </p:cNvPicPr>
          <p:nvPr/>
        </p:nvPicPr>
        <p:blipFill>
          <a:blip r:embed="rId3"/>
          <a:stretch>
            <a:fillRect/>
          </a:stretch>
        </p:blipFill>
        <p:spPr>
          <a:xfrm>
            <a:off x="6156160" y="324852"/>
            <a:ext cx="4985084" cy="6057753"/>
          </a:xfrm>
          <a:prstGeom prst="rect">
            <a:avLst/>
          </a:prstGeom>
        </p:spPr>
      </p:pic>
      <p:sp>
        <p:nvSpPr>
          <p:cNvPr id="7" name="TextBox 6">
            <a:extLst>
              <a:ext uri="{FF2B5EF4-FFF2-40B4-BE49-F238E27FC236}">
                <a16:creationId xmlns:a16="http://schemas.microsoft.com/office/drawing/2014/main" id="{AB42422D-2E98-CD0E-146E-6596CBE14043}"/>
              </a:ext>
            </a:extLst>
          </p:cNvPr>
          <p:cNvSpPr txBox="1"/>
          <p:nvPr/>
        </p:nvSpPr>
        <p:spPr>
          <a:xfrm>
            <a:off x="0" y="2627731"/>
            <a:ext cx="6364074" cy="3754874"/>
          </a:xfrm>
          <a:prstGeom prst="rect">
            <a:avLst/>
          </a:prstGeom>
          <a:noFill/>
        </p:spPr>
        <p:txBody>
          <a:bodyPr wrap="square">
            <a:spAutoFit/>
          </a:bodyPr>
          <a:lstStyle/>
          <a:p>
            <a:r>
              <a:rPr lang="en-CA" sz="1400" dirty="0"/>
              <a:t>{</a:t>
            </a:r>
          </a:p>
          <a:p>
            <a:r>
              <a:rPr lang="en-CA" sz="1400" dirty="0"/>
              <a:t>	"emoticon": "Happy or Sad or Neutral",</a:t>
            </a:r>
          </a:p>
          <a:p>
            <a:r>
              <a:rPr lang="en-CA" sz="1400" dirty="0"/>
              <a:t>	"</a:t>
            </a:r>
            <a:r>
              <a:rPr lang="en-CA" sz="1400" dirty="0" err="1"/>
              <a:t>agentmessage</a:t>
            </a:r>
            <a:r>
              <a:rPr lang="en-CA" sz="1400" dirty="0"/>
              <a:t>": "Agent Notes Comment",</a:t>
            </a:r>
          </a:p>
          <a:p>
            <a:r>
              <a:rPr lang="en-CA" sz="1400" dirty="0"/>
              <a:t>	"</a:t>
            </a:r>
            <a:r>
              <a:rPr lang="en-CA" sz="1400" dirty="0" err="1"/>
              <a:t>CustomerMobileNo</a:t>
            </a:r>
            <a:r>
              <a:rPr lang="en-CA" sz="1400" dirty="0"/>
              <a:t>": "12263762555 - cell number",</a:t>
            </a:r>
          </a:p>
          <a:p>
            <a:r>
              <a:rPr lang="en-CA" sz="1400" dirty="0"/>
              <a:t>	"</a:t>
            </a:r>
            <a:r>
              <a:rPr lang="en-CA" sz="1400" dirty="0" err="1"/>
              <a:t>AssetID</a:t>
            </a:r>
            <a:r>
              <a:rPr lang="en-CA" sz="1400" dirty="0"/>
              <a:t>": "Asset defined in Connect, </a:t>
            </a:r>
            <a:r>
              <a:rPr lang="en-CA" sz="1400" dirty="0" err="1"/>
              <a:t>i.e</a:t>
            </a:r>
            <a:r>
              <a:rPr lang="en-CA" sz="1400" dirty="0"/>
              <a:t> SMS From Number ",</a:t>
            </a:r>
          </a:p>
          <a:p>
            <a:r>
              <a:rPr lang="en-CA" sz="1400" dirty="0"/>
              <a:t>	"Channel": "Facebook, SMS, </a:t>
            </a:r>
            <a:r>
              <a:rPr lang="en-CA" sz="1400" dirty="0" err="1"/>
              <a:t>LiveChat</a:t>
            </a:r>
            <a:r>
              <a:rPr lang="en-CA" sz="1400" dirty="0"/>
              <a:t>, WhatsApp, Email,  ",</a:t>
            </a:r>
          </a:p>
          <a:p>
            <a:r>
              <a:rPr lang="en-CA" sz="1400" dirty="0"/>
              <a:t>	"</a:t>
            </a:r>
            <a:r>
              <a:rPr lang="en-CA" sz="1400" dirty="0" err="1"/>
              <a:t>FacebookPSID</a:t>
            </a:r>
            <a:r>
              <a:rPr lang="en-CA" sz="1400" dirty="0"/>
              <a:t>": "Facebook </a:t>
            </a:r>
            <a:r>
              <a:rPr lang="en-CA" sz="1400" dirty="0" err="1"/>
              <a:t>PageID</a:t>
            </a:r>
            <a:r>
              <a:rPr lang="en-CA" sz="1400" dirty="0"/>
              <a:t>",</a:t>
            </a:r>
          </a:p>
          <a:p>
            <a:r>
              <a:rPr lang="en-CA" sz="1400" dirty="0"/>
              <a:t>	"</a:t>
            </a:r>
            <a:r>
              <a:rPr lang="en-CA" sz="1400" dirty="0" err="1"/>
              <a:t>AppID</a:t>
            </a:r>
            <a:r>
              <a:rPr lang="en-CA" sz="1400" dirty="0"/>
              <a:t>": "</a:t>
            </a:r>
            <a:r>
              <a:rPr lang="en-CA" sz="1400" dirty="0" err="1"/>
              <a:t>Livechat</a:t>
            </a:r>
            <a:r>
              <a:rPr lang="en-CA" sz="1400" dirty="0"/>
              <a:t> </a:t>
            </a:r>
            <a:r>
              <a:rPr lang="en-CA" sz="1400" dirty="0" err="1"/>
              <a:t>appID</a:t>
            </a:r>
            <a:r>
              <a:rPr lang="en-CA" sz="1400" dirty="0"/>
              <a:t>",</a:t>
            </a:r>
          </a:p>
          <a:p>
            <a:r>
              <a:rPr lang="en-CA" sz="1400" dirty="0"/>
              <a:t>	"</a:t>
            </a:r>
            <a:r>
              <a:rPr lang="en-CA" sz="1400" dirty="0" err="1"/>
              <a:t>CustomerID</a:t>
            </a:r>
            <a:r>
              <a:rPr lang="en-CA" sz="1400" dirty="0"/>
              <a:t>": "</a:t>
            </a:r>
            <a:r>
              <a:rPr lang="en-CA" sz="1400" dirty="0" err="1"/>
              <a:t>Livechat</a:t>
            </a:r>
            <a:r>
              <a:rPr lang="en-CA" sz="1400" dirty="0"/>
              <a:t> </a:t>
            </a:r>
            <a:r>
              <a:rPr lang="en-CA" sz="1400" dirty="0" err="1"/>
              <a:t>CustomerID</a:t>
            </a:r>
            <a:r>
              <a:rPr lang="en-CA" sz="1400" dirty="0"/>
              <a:t>",</a:t>
            </a:r>
          </a:p>
          <a:p>
            <a:r>
              <a:rPr lang="en-CA" sz="1400" dirty="0"/>
              <a:t>	"</a:t>
            </a:r>
            <a:r>
              <a:rPr lang="en-CA" sz="1400" dirty="0" err="1"/>
              <a:t>BrowserFingerprint</a:t>
            </a:r>
            <a:r>
              <a:rPr lang="en-CA" sz="1400" dirty="0"/>
              <a:t>": "</a:t>
            </a:r>
            <a:r>
              <a:rPr lang="en-CA" sz="1400" dirty="0" err="1"/>
              <a:t>Livechat</a:t>
            </a:r>
            <a:r>
              <a:rPr lang="en-CA" sz="1400" dirty="0"/>
              <a:t> </a:t>
            </a:r>
            <a:r>
              <a:rPr lang="en-CA" sz="1400" dirty="0" err="1"/>
              <a:t>BrowserID</a:t>
            </a:r>
            <a:r>
              <a:rPr lang="en-CA" sz="1400" dirty="0"/>
              <a:t>",</a:t>
            </a:r>
          </a:p>
          <a:p>
            <a:r>
              <a:rPr lang="en-CA" sz="1400" dirty="0"/>
              <a:t>	"</a:t>
            </a:r>
            <a:r>
              <a:rPr lang="en-CA" sz="1400" dirty="0" err="1"/>
              <a:t>ThreadID</a:t>
            </a:r>
            <a:r>
              <a:rPr lang="en-CA" sz="1400" dirty="0"/>
              <a:t>": "</a:t>
            </a:r>
            <a:r>
              <a:rPr lang="en-CA" sz="1400" dirty="0" err="1"/>
              <a:t>Livechat</a:t>
            </a:r>
            <a:r>
              <a:rPr lang="en-CA" sz="1400" dirty="0"/>
              <a:t>  Thread",</a:t>
            </a:r>
          </a:p>
          <a:p>
            <a:r>
              <a:rPr lang="en-CA" sz="1400" dirty="0"/>
              <a:t>	"</a:t>
            </a:r>
            <a:r>
              <a:rPr lang="en-CA" sz="1400" dirty="0" err="1"/>
              <a:t>LiveChatID</a:t>
            </a:r>
            <a:r>
              <a:rPr lang="en-CA" sz="1400" dirty="0"/>
              <a:t>": "</a:t>
            </a:r>
            <a:r>
              <a:rPr lang="en-CA" sz="1400" dirty="0" err="1"/>
              <a:t>Livechat</a:t>
            </a:r>
            <a:r>
              <a:rPr lang="en-CA" sz="1400" dirty="0"/>
              <a:t> ID",</a:t>
            </a:r>
          </a:p>
          <a:p>
            <a:r>
              <a:rPr lang="en-CA" sz="1400" dirty="0"/>
              <a:t>	"</a:t>
            </a:r>
            <a:r>
              <a:rPr lang="en-CA" sz="1400" dirty="0" err="1"/>
              <a:t>AgentID</a:t>
            </a:r>
            <a:r>
              <a:rPr lang="en-CA" sz="1400" dirty="0"/>
              <a:t>": "Agent login ID",</a:t>
            </a:r>
          </a:p>
          <a:p>
            <a:r>
              <a:rPr lang="en-CA" sz="1400" dirty="0"/>
              <a:t>	"</a:t>
            </a:r>
            <a:r>
              <a:rPr lang="en-CA" sz="1400" dirty="0" err="1"/>
              <a:t>AgentEmailID</a:t>
            </a:r>
            <a:r>
              <a:rPr lang="en-CA" sz="1400" dirty="0"/>
              <a:t>": "Agent Email ID",</a:t>
            </a:r>
          </a:p>
          <a:p>
            <a:r>
              <a:rPr lang="en-CA" sz="1400" dirty="0"/>
              <a:t>	"</a:t>
            </a:r>
            <a:r>
              <a:rPr lang="en-CA" sz="1400" dirty="0" err="1"/>
              <a:t>AgentName</a:t>
            </a:r>
            <a:r>
              <a:rPr lang="en-CA" sz="1400" dirty="0"/>
              <a:t>": "Agents Name",</a:t>
            </a:r>
          </a:p>
          <a:p>
            <a:r>
              <a:rPr lang="en-CA" sz="1400" dirty="0"/>
              <a:t>	"</a:t>
            </a:r>
            <a:r>
              <a:rPr lang="en-CA" sz="1400" dirty="0" err="1"/>
              <a:t>TriggerName</a:t>
            </a:r>
            <a:r>
              <a:rPr lang="en-CA" sz="1400" dirty="0"/>
              <a:t>": "Name you called your trigger"</a:t>
            </a:r>
          </a:p>
          <a:p>
            <a:r>
              <a:rPr lang="en-CA" sz="1400" dirty="0"/>
              <a:t>}</a:t>
            </a:r>
          </a:p>
        </p:txBody>
      </p:sp>
    </p:spTree>
    <p:extLst>
      <p:ext uri="{BB962C8B-B14F-4D97-AF65-F5344CB8AC3E}">
        <p14:creationId xmlns:p14="http://schemas.microsoft.com/office/powerpoint/2010/main" val="125746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6FACE33F-CFE2-5E64-5513-46A5539B4A9F}"/>
              </a:ext>
            </a:extLst>
          </p:cNvPr>
          <p:cNvSpPr>
            <a:spLocks noGrp="1"/>
          </p:cNvSpPr>
          <p:nvPr>
            <p:ph type="sldNum" sz="quarter" idx="4"/>
          </p:nvPr>
        </p:nvSpPr>
        <p:spPr/>
        <p:txBody>
          <a:bodyPr/>
          <a:lstStyle/>
          <a:p>
            <a:fld id="{36F82149-F45F-43B8-A3A4-A806FF41D823}" type="slidenum">
              <a:rPr lang="en-US" smtClean="0"/>
              <a:pPr/>
              <a:t>2</a:t>
            </a:fld>
            <a:endParaRPr lang="en-US"/>
          </a:p>
        </p:txBody>
      </p:sp>
      <p:sp>
        <p:nvSpPr>
          <p:cNvPr id="19" name="TextBox 18">
            <a:extLst>
              <a:ext uri="{FF2B5EF4-FFF2-40B4-BE49-F238E27FC236}">
                <a16:creationId xmlns:a16="http://schemas.microsoft.com/office/drawing/2014/main" id="{9288E746-545B-D21C-E7DE-714FE3A2DAF7}"/>
              </a:ext>
            </a:extLst>
          </p:cNvPr>
          <p:cNvSpPr txBox="1"/>
          <p:nvPr/>
        </p:nvSpPr>
        <p:spPr>
          <a:xfrm>
            <a:off x="1447475" y="1558956"/>
            <a:ext cx="9819614" cy="3002534"/>
          </a:xfrm>
          <a:prstGeom prst="rect">
            <a:avLst/>
          </a:prstGeom>
          <a:noFill/>
        </p:spPr>
        <p:txBody>
          <a:bodyPr wrap="square" lIns="0" tIns="0" rIns="0" bIns="0" rtlCol="0">
            <a:noAutofit/>
          </a:bodyPr>
          <a:lstStyle/>
          <a:p>
            <a:pPr algn="l">
              <a:lnSpc>
                <a:spcPct val="120000"/>
              </a:lnSpc>
            </a:pPr>
            <a:r>
              <a:rPr lang="en-US" sz="1600" dirty="0"/>
              <a:t>Digital to Voice: Patient is trying to describe their symptoms over chat but is having trouble conveying the severity or complexity of their situation, the agent could offer to switch to voice to get a better understanding of the situation and provide more personalized care.</a:t>
            </a:r>
          </a:p>
          <a:p>
            <a:pPr algn="l">
              <a:lnSpc>
                <a:spcPct val="120000"/>
              </a:lnSpc>
            </a:pPr>
            <a:endParaRPr lang="en-US" sz="1600" dirty="0"/>
          </a:p>
          <a:p>
            <a:pPr algn="l">
              <a:lnSpc>
                <a:spcPct val="120000"/>
              </a:lnSpc>
            </a:pPr>
            <a:endParaRPr lang="en-US" sz="1600" dirty="0"/>
          </a:p>
          <a:p>
            <a:pPr algn="l">
              <a:lnSpc>
                <a:spcPct val="120000"/>
              </a:lnSpc>
            </a:pPr>
            <a:r>
              <a:rPr lang="en-US" sz="1600" dirty="0"/>
              <a:t>Transferring to a Department with Voice Lines: A customer is interested in purchasing a product that requires a custom installation. While the sales department can answer general product questions, the installation process requires technical expertise that is only available via phone. By escalating the chat to a voice call with the technical support department, the customer can get the information they need to make an informed purchase, and the sales agent can ensure a seamless customer experience.</a:t>
            </a:r>
            <a:endParaRPr lang="en-CA" sz="1600" dirty="0"/>
          </a:p>
        </p:txBody>
      </p:sp>
      <p:sp>
        <p:nvSpPr>
          <p:cNvPr id="20" name="TextBox 19">
            <a:extLst>
              <a:ext uri="{FF2B5EF4-FFF2-40B4-BE49-F238E27FC236}">
                <a16:creationId xmlns:a16="http://schemas.microsoft.com/office/drawing/2014/main" id="{F2C4370A-4D3C-E753-8039-CAD5C2D37DC9}"/>
              </a:ext>
            </a:extLst>
          </p:cNvPr>
          <p:cNvSpPr txBox="1"/>
          <p:nvPr/>
        </p:nvSpPr>
        <p:spPr>
          <a:xfrm>
            <a:off x="819926" y="743044"/>
            <a:ext cx="7274103" cy="472611"/>
          </a:xfrm>
          <a:prstGeom prst="rect">
            <a:avLst/>
          </a:prstGeom>
          <a:noFill/>
        </p:spPr>
        <p:txBody>
          <a:bodyPr wrap="square" lIns="0" tIns="0" rIns="0" bIns="0" rtlCol="0">
            <a:noAutofit/>
          </a:bodyPr>
          <a:lstStyle/>
          <a:p>
            <a:pPr algn="l">
              <a:lnSpc>
                <a:spcPct val="120000"/>
              </a:lnSpc>
            </a:pPr>
            <a:r>
              <a:rPr lang="en-CA" sz="1600" dirty="0"/>
              <a:t>How can you escalate a digital conversation to voice</a:t>
            </a:r>
          </a:p>
        </p:txBody>
      </p:sp>
    </p:spTree>
    <p:extLst>
      <p:ext uri="{BB962C8B-B14F-4D97-AF65-F5344CB8AC3E}">
        <p14:creationId xmlns:p14="http://schemas.microsoft.com/office/powerpoint/2010/main" val="3542798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20</a:t>
            </a:fld>
            <a:endParaRPr lang="en-US"/>
          </a:p>
        </p:txBody>
      </p:sp>
      <p:sp>
        <p:nvSpPr>
          <p:cNvPr id="4" name="TextBox 3">
            <a:extLst>
              <a:ext uri="{FF2B5EF4-FFF2-40B4-BE49-F238E27FC236}">
                <a16:creationId xmlns:a16="http://schemas.microsoft.com/office/drawing/2014/main" id="{F938E4CA-92C8-091F-F7A7-C599E57716D6}"/>
              </a:ext>
            </a:extLst>
          </p:cNvPr>
          <p:cNvSpPr txBox="1"/>
          <p:nvPr/>
        </p:nvSpPr>
        <p:spPr>
          <a:xfrm>
            <a:off x="1182102" y="1558167"/>
            <a:ext cx="6638424" cy="4524315"/>
          </a:xfrm>
          <a:prstGeom prst="rect">
            <a:avLst/>
          </a:prstGeom>
          <a:noFill/>
        </p:spPr>
        <p:txBody>
          <a:bodyPr wrap="square">
            <a:spAutoFit/>
          </a:bodyPr>
          <a:lstStyle/>
          <a:p>
            <a:r>
              <a:rPr lang="en-CA" sz="2400" dirty="0"/>
              <a:t>  "</a:t>
            </a:r>
            <a:r>
              <a:rPr lang="en-CA" sz="2400" dirty="0" err="1"/>
              <a:t>AgentNotesHappy</a:t>
            </a:r>
            <a:r>
              <a:rPr lang="en-CA" sz="2400" dirty="0"/>
              <a:t>": {</a:t>
            </a:r>
          </a:p>
          <a:p>
            <a:r>
              <a:rPr lang="en-CA" sz="2400" dirty="0"/>
              <a:t>    "name": "icon-emoticons_16",</a:t>
            </a:r>
          </a:p>
          <a:p>
            <a:r>
              <a:rPr lang="en-CA" sz="2400" dirty="0"/>
              <a:t>    "color": "cobalt"</a:t>
            </a:r>
          </a:p>
          <a:p>
            <a:r>
              <a:rPr lang="en-CA" sz="2400" dirty="0"/>
              <a:t>  },</a:t>
            </a:r>
          </a:p>
          <a:p>
            <a:r>
              <a:rPr lang="en-CA" sz="2400" dirty="0"/>
              <a:t>  "</a:t>
            </a:r>
            <a:r>
              <a:rPr lang="en-CA" sz="2400" dirty="0" err="1"/>
              <a:t>AgentNotesSad</a:t>
            </a:r>
            <a:r>
              <a:rPr lang="en-CA" sz="2400" dirty="0"/>
              <a:t>": {</a:t>
            </a:r>
          </a:p>
          <a:p>
            <a:r>
              <a:rPr lang="en-CA" sz="2400" dirty="0"/>
              <a:t>    "name": "icon-emoticon-sad_24",</a:t>
            </a:r>
          </a:p>
          <a:p>
            <a:r>
              <a:rPr lang="en-CA" sz="2400" dirty="0"/>
              <a:t>    "color": "red"</a:t>
            </a:r>
          </a:p>
          <a:p>
            <a:r>
              <a:rPr lang="en-CA" sz="2400" dirty="0"/>
              <a:t>  },</a:t>
            </a:r>
          </a:p>
          <a:p>
            <a:r>
              <a:rPr lang="en-CA" sz="2400" dirty="0"/>
              <a:t>  "</a:t>
            </a:r>
            <a:r>
              <a:rPr lang="en-CA" sz="2400" dirty="0" err="1"/>
              <a:t>AgentNotesNeutral</a:t>
            </a:r>
            <a:r>
              <a:rPr lang="en-CA" sz="2400" dirty="0"/>
              <a:t>": {</a:t>
            </a:r>
          </a:p>
          <a:p>
            <a:r>
              <a:rPr lang="en-CA" sz="2400" dirty="0"/>
              <a:t>    "name": "icon-emoticon-passive_24",</a:t>
            </a:r>
          </a:p>
          <a:p>
            <a:r>
              <a:rPr lang="en-CA" sz="2400" dirty="0"/>
              <a:t>    "color": "yellow"</a:t>
            </a:r>
          </a:p>
          <a:p>
            <a:r>
              <a:rPr lang="en-CA" sz="2400" dirty="0"/>
              <a:t>  }</a:t>
            </a:r>
          </a:p>
        </p:txBody>
      </p:sp>
      <p:sp>
        <p:nvSpPr>
          <p:cNvPr id="6" name="TextBox 5">
            <a:extLst>
              <a:ext uri="{FF2B5EF4-FFF2-40B4-BE49-F238E27FC236}">
                <a16:creationId xmlns:a16="http://schemas.microsoft.com/office/drawing/2014/main" id="{15008EB7-C8B5-7229-1810-9F57954A13E2}"/>
              </a:ext>
            </a:extLst>
          </p:cNvPr>
          <p:cNvSpPr txBox="1"/>
          <p:nvPr/>
        </p:nvSpPr>
        <p:spPr>
          <a:xfrm>
            <a:off x="5008145" y="5496820"/>
            <a:ext cx="6093994" cy="400110"/>
          </a:xfrm>
          <a:prstGeom prst="rect">
            <a:avLst/>
          </a:prstGeom>
          <a:noFill/>
        </p:spPr>
        <p:txBody>
          <a:bodyPr wrap="square">
            <a:spAutoFit/>
          </a:bodyPr>
          <a:lstStyle/>
          <a:p>
            <a:r>
              <a:rPr lang="en-US" sz="2000" dirty="0">
                <a:hlinkClick r:id="rId2"/>
              </a:rPr>
              <a:t>https://momentum.design/icons</a:t>
            </a:r>
            <a:r>
              <a:rPr lang="en-US" sz="2000" dirty="0"/>
              <a:t> </a:t>
            </a:r>
            <a:endParaRPr lang="en-CA" dirty="0"/>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5065294"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Custom Icons</a:t>
            </a:r>
          </a:p>
        </p:txBody>
      </p:sp>
    </p:spTree>
    <p:extLst>
      <p:ext uri="{BB962C8B-B14F-4D97-AF65-F5344CB8AC3E}">
        <p14:creationId xmlns:p14="http://schemas.microsoft.com/office/powerpoint/2010/main" val="257144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E6E3E-5B61-A508-E6B1-D3F59C974BEA}"/>
              </a:ext>
            </a:extLst>
          </p:cNvPr>
          <p:cNvSpPr>
            <a:spLocks noGrp="1"/>
          </p:cNvSpPr>
          <p:nvPr>
            <p:ph type="sldNum" sz="quarter" idx="4"/>
          </p:nvPr>
        </p:nvSpPr>
        <p:spPr/>
        <p:txBody>
          <a:bodyPr/>
          <a:lstStyle/>
          <a:p>
            <a:fld id="{36F82149-F45F-43B8-A3A4-A806FF41D823}" type="slidenum">
              <a:rPr lang="en-US" smtClean="0"/>
              <a:pPr/>
              <a:t>21</a:t>
            </a:fld>
            <a:endParaRPr lang="en-US"/>
          </a:p>
        </p:txBody>
      </p:sp>
      <p:sp>
        <p:nvSpPr>
          <p:cNvPr id="7" name="TextBox 6">
            <a:extLst>
              <a:ext uri="{FF2B5EF4-FFF2-40B4-BE49-F238E27FC236}">
                <a16:creationId xmlns:a16="http://schemas.microsoft.com/office/drawing/2014/main" id="{03706440-DEDF-C2B2-D774-6D9458926E66}"/>
              </a:ext>
            </a:extLst>
          </p:cNvPr>
          <p:cNvSpPr txBox="1"/>
          <p:nvPr/>
        </p:nvSpPr>
        <p:spPr>
          <a:xfrm>
            <a:off x="481263" y="481263"/>
            <a:ext cx="48126" cy="45719"/>
          </a:xfrm>
          <a:prstGeom prst="rect">
            <a:avLst/>
          </a:prstGeom>
          <a:noFill/>
        </p:spPr>
        <p:txBody>
          <a:bodyPr wrap="square" lIns="0" tIns="0" rIns="0" bIns="0" rtlCol="0">
            <a:noAutofit/>
          </a:bodyPr>
          <a:lstStyle/>
          <a:p>
            <a:pPr algn="l">
              <a:lnSpc>
                <a:spcPct val="120000"/>
              </a:lnSpc>
            </a:pPr>
            <a:endParaRPr lang="en-CA" sz="1600" dirty="0"/>
          </a:p>
        </p:txBody>
      </p:sp>
      <p:sp>
        <p:nvSpPr>
          <p:cNvPr id="8" name="TextBox 7">
            <a:extLst>
              <a:ext uri="{FF2B5EF4-FFF2-40B4-BE49-F238E27FC236}">
                <a16:creationId xmlns:a16="http://schemas.microsoft.com/office/drawing/2014/main" id="{FB3AC7D1-2EC2-EBC4-6CDB-8E8E27AE865E}"/>
              </a:ext>
            </a:extLst>
          </p:cNvPr>
          <p:cNvSpPr txBox="1"/>
          <p:nvPr/>
        </p:nvSpPr>
        <p:spPr>
          <a:xfrm>
            <a:off x="637674" y="637674"/>
            <a:ext cx="5065294"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Flow</a:t>
            </a:r>
          </a:p>
        </p:txBody>
      </p:sp>
      <p:pic>
        <p:nvPicPr>
          <p:cNvPr id="10" name="Picture 9">
            <a:extLst>
              <a:ext uri="{FF2B5EF4-FFF2-40B4-BE49-F238E27FC236}">
                <a16:creationId xmlns:a16="http://schemas.microsoft.com/office/drawing/2014/main" id="{0B807530-11BE-7C6A-3ED5-4ABA282007A6}"/>
              </a:ext>
            </a:extLst>
          </p:cNvPr>
          <p:cNvPicPr>
            <a:picLocks noChangeAspect="1"/>
          </p:cNvPicPr>
          <p:nvPr/>
        </p:nvPicPr>
        <p:blipFill>
          <a:blip r:embed="rId3"/>
          <a:stretch>
            <a:fillRect/>
          </a:stretch>
        </p:blipFill>
        <p:spPr>
          <a:xfrm>
            <a:off x="609318" y="1362326"/>
            <a:ext cx="10973364" cy="4858000"/>
          </a:xfrm>
          <a:prstGeom prst="rect">
            <a:avLst/>
          </a:prstGeom>
        </p:spPr>
      </p:pic>
    </p:spTree>
    <p:extLst>
      <p:ext uri="{BB962C8B-B14F-4D97-AF65-F5344CB8AC3E}">
        <p14:creationId xmlns:p14="http://schemas.microsoft.com/office/powerpoint/2010/main" val="364333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6FACE33F-CFE2-5E64-5513-46A5539B4A9F}"/>
              </a:ext>
            </a:extLst>
          </p:cNvPr>
          <p:cNvSpPr>
            <a:spLocks noGrp="1"/>
          </p:cNvSpPr>
          <p:nvPr>
            <p:ph type="sldNum" sz="quarter" idx="4"/>
          </p:nvPr>
        </p:nvSpPr>
        <p:spPr/>
        <p:txBody>
          <a:bodyPr/>
          <a:lstStyle/>
          <a:p>
            <a:fld id="{36F82149-F45F-43B8-A3A4-A806FF41D823}" type="slidenum">
              <a:rPr lang="en-US" smtClean="0"/>
              <a:pPr/>
              <a:t>3</a:t>
            </a:fld>
            <a:endParaRPr lang="en-US"/>
          </a:p>
        </p:txBody>
      </p:sp>
      <p:sp>
        <p:nvSpPr>
          <p:cNvPr id="19" name="TextBox 18">
            <a:extLst>
              <a:ext uri="{FF2B5EF4-FFF2-40B4-BE49-F238E27FC236}">
                <a16:creationId xmlns:a16="http://schemas.microsoft.com/office/drawing/2014/main" id="{9288E746-545B-D21C-E7DE-714FE3A2DAF7}"/>
              </a:ext>
            </a:extLst>
          </p:cNvPr>
          <p:cNvSpPr txBox="1"/>
          <p:nvPr/>
        </p:nvSpPr>
        <p:spPr>
          <a:xfrm>
            <a:off x="1438441" y="549963"/>
            <a:ext cx="9315118" cy="4957458"/>
          </a:xfrm>
          <a:prstGeom prst="rect">
            <a:avLst/>
          </a:prstGeom>
          <a:noFill/>
        </p:spPr>
        <p:txBody>
          <a:bodyPr wrap="square" lIns="0" tIns="0" rIns="0" bIns="0" rtlCol="0">
            <a:noAutofit/>
          </a:bodyPr>
          <a:lstStyle/>
          <a:p>
            <a:pPr algn="l">
              <a:lnSpc>
                <a:spcPct val="120000"/>
              </a:lnSpc>
            </a:pPr>
            <a:r>
              <a:rPr lang="en-US" sz="2000" dirty="0"/>
              <a:t>WHY?</a:t>
            </a:r>
            <a:br>
              <a:rPr lang="en-US" sz="2000" dirty="0"/>
            </a:br>
            <a:endParaRPr lang="en-US" sz="2000" dirty="0"/>
          </a:p>
          <a:p>
            <a:pPr marL="285750" indent="-285750" algn="l">
              <a:lnSpc>
                <a:spcPct val="120000"/>
              </a:lnSpc>
              <a:buFont typeface="Arial" panose="020B0604020202020204" pitchFamily="34" charset="0"/>
              <a:buChar char="•"/>
            </a:pPr>
            <a:r>
              <a:rPr lang="en-US" sz="1600" dirty="0"/>
              <a:t>Sometimes it's easier to explain complex issues or convey emotions over voice rather than text.</a:t>
            </a:r>
          </a:p>
          <a:p>
            <a:pPr marL="285750" indent="-285750" algn="l">
              <a:lnSpc>
                <a:spcPct val="120000"/>
              </a:lnSpc>
              <a:buFont typeface="Arial" panose="020B0604020202020204" pitchFamily="34" charset="0"/>
              <a:buChar char="•"/>
            </a:pPr>
            <a:endParaRPr lang="en-US" sz="1600" dirty="0"/>
          </a:p>
          <a:p>
            <a:pPr marL="285750" indent="-285750" algn="l">
              <a:lnSpc>
                <a:spcPct val="120000"/>
              </a:lnSpc>
              <a:buFont typeface="Arial" panose="020B0604020202020204" pitchFamily="34" charset="0"/>
              <a:buChar char="•"/>
            </a:pPr>
            <a:r>
              <a:rPr lang="en-US" sz="1600" dirty="0"/>
              <a:t>You might feel like the chat isn't making progress and switching to voice could help move things forward.</a:t>
            </a:r>
          </a:p>
          <a:p>
            <a:pPr marL="285750" indent="-285750" algn="l">
              <a:lnSpc>
                <a:spcPct val="120000"/>
              </a:lnSpc>
              <a:buFont typeface="Arial" panose="020B0604020202020204" pitchFamily="34" charset="0"/>
              <a:buChar char="•"/>
            </a:pPr>
            <a:endParaRPr lang="en-US" sz="1600" dirty="0"/>
          </a:p>
          <a:p>
            <a:pPr marL="285750" indent="-285750" algn="l">
              <a:lnSpc>
                <a:spcPct val="120000"/>
              </a:lnSpc>
              <a:buFont typeface="Arial" panose="020B0604020202020204" pitchFamily="34" charset="0"/>
              <a:buChar char="•"/>
            </a:pPr>
            <a:r>
              <a:rPr lang="en-US" sz="1600" dirty="0"/>
              <a:t>If you're having trouble typing quickly, voice could be a more efficient way to communicate.</a:t>
            </a:r>
          </a:p>
          <a:p>
            <a:pPr marL="285750" indent="-285750" algn="l">
              <a:lnSpc>
                <a:spcPct val="120000"/>
              </a:lnSpc>
              <a:buFont typeface="Arial" panose="020B0604020202020204" pitchFamily="34" charset="0"/>
              <a:buChar char="•"/>
            </a:pPr>
            <a:endParaRPr lang="en-US" sz="1600" dirty="0"/>
          </a:p>
          <a:p>
            <a:pPr marL="285750" indent="-285750" algn="l">
              <a:lnSpc>
                <a:spcPct val="120000"/>
              </a:lnSpc>
              <a:buFont typeface="Arial" panose="020B0604020202020204" pitchFamily="34" charset="0"/>
              <a:buChar char="•"/>
            </a:pPr>
            <a:r>
              <a:rPr lang="en-US" sz="1600" dirty="0"/>
              <a:t>You might prefer voice as a form of communication in general and want to switch to it even if the chat is going well.</a:t>
            </a:r>
          </a:p>
          <a:p>
            <a:pPr marL="285750" indent="-285750" algn="l">
              <a:lnSpc>
                <a:spcPct val="120000"/>
              </a:lnSpc>
              <a:buFont typeface="Arial" panose="020B0604020202020204" pitchFamily="34" charset="0"/>
              <a:buChar char="•"/>
            </a:pPr>
            <a:endParaRPr lang="en-US" sz="1600" dirty="0"/>
          </a:p>
          <a:p>
            <a:pPr marL="285750" indent="-285750" algn="l">
              <a:lnSpc>
                <a:spcPct val="120000"/>
              </a:lnSpc>
              <a:buFont typeface="Arial" panose="020B0604020202020204" pitchFamily="34" charset="0"/>
              <a:buChar char="•"/>
            </a:pPr>
            <a:r>
              <a:rPr lang="en-US" sz="1600" dirty="0"/>
              <a:t>Escalating to voice could help build a stronger connection with the agent and improve the overall customer experience.</a:t>
            </a:r>
          </a:p>
          <a:p>
            <a:pPr marL="285750" indent="-285750" algn="l">
              <a:lnSpc>
                <a:spcPct val="120000"/>
              </a:lnSpc>
              <a:buFont typeface="Arial" panose="020B0604020202020204" pitchFamily="34" charset="0"/>
              <a:buChar char="•"/>
            </a:pPr>
            <a:endParaRPr lang="en-US" sz="1600" dirty="0"/>
          </a:p>
          <a:p>
            <a:pPr marL="285750" indent="-285750" algn="l">
              <a:lnSpc>
                <a:spcPct val="120000"/>
              </a:lnSpc>
              <a:buFont typeface="Arial" panose="020B0604020202020204" pitchFamily="34" charset="0"/>
              <a:buChar char="•"/>
            </a:pPr>
            <a:r>
              <a:rPr lang="en-US" sz="1600" dirty="0"/>
              <a:t>May need to transfer to a department where digital is not used</a:t>
            </a:r>
            <a:endParaRPr lang="en-CA" sz="1600" dirty="0"/>
          </a:p>
        </p:txBody>
      </p:sp>
    </p:spTree>
    <p:extLst>
      <p:ext uri="{BB962C8B-B14F-4D97-AF65-F5344CB8AC3E}">
        <p14:creationId xmlns:p14="http://schemas.microsoft.com/office/powerpoint/2010/main" val="3821347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145A3E5E-2DEE-0596-68B7-050640E2BAAA}"/>
              </a:ext>
            </a:extLst>
          </p:cNvPr>
          <p:cNvSpPr>
            <a:spLocks noGrp="1"/>
          </p:cNvSpPr>
          <p:nvPr>
            <p:ph type="sldNum" sz="quarter" idx="4"/>
          </p:nvPr>
        </p:nvSpPr>
        <p:spPr/>
        <p:txBody>
          <a:bodyPr/>
          <a:lstStyle/>
          <a:p>
            <a:fld id="{36F82149-F45F-43B8-A3A4-A806FF41D823}" type="slidenum">
              <a:rPr lang="en-US" smtClean="0"/>
              <a:pPr/>
              <a:t>4</a:t>
            </a:fld>
            <a:endParaRPr lang="en-US"/>
          </a:p>
        </p:txBody>
      </p:sp>
      <p:sp>
        <p:nvSpPr>
          <p:cNvPr id="19" name="TextBox 18">
            <a:extLst>
              <a:ext uri="{FF2B5EF4-FFF2-40B4-BE49-F238E27FC236}">
                <a16:creationId xmlns:a16="http://schemas.microsoft.com/office/drawing/2014/main" id="{47BA1894-D74B-0039-4493-6CA005D2C7EB}"/>
              </a:ext>
            </a:extLst>
          </p:cNvPr>
          <p:cNvSpPr txBox="1"/>
          <p:nvPr/>
        </p:nvSpPr>
        <p:spPr>
          <a:xfrm>
            <a:off x="1006867" y="811658"/>
            <a:ext cx="9965933" cy="5252811"/>
          </a:xfrm>
          <a:prstGeom prst="rect">
            <a:avLst/>
          </a:prstGeom>
          <a:noFill/>
        </p:spPr>
        <p:txBody>
          <a:bodyPr wrap="square" lIns="0" tIns="0" rIns="0" bIns="0" rtlCol="0">
            <a:noAutofit/>
          </a:bodyPr>
          <a:lstStyle/>
          <a:p>
            <a:pPr algn="l">
              <a:lnSpc>
                <a:spcPct val="120000"/>
              </a:lnSpc>
            </a:pPr>
            <a:r>
              <a:rPr lang="en-CA" sz="1600" dirty="0"/>
              <a:t>Watch the video and read the content for Basic Authorization:</a:t>
            </a:r>
          </a:p>
          <a:p>
            <a:pPr algn="l">
              <a:lnSpc>
                <a:spcPct val="120000"/>
              </a:lnSpc>
            </a:pPr>
            <a:r>
              <a:rPr lang="en-CA" sz="1600" dirty="0"/>
              <a:t>	</a:t>
            </a:r>
            <a:r>
              <a:rPr lang="en-CA" sz="1600" dirty="0">
                <a:hlinkClick r:id="rId3"/>
              </a:rPr>
              <a:t>https://github.com/CiscoDevNet/webex-contact-center-api-samples/tree/main/app-auth-sample</a:t>
            </a:r>
            <a:endParaRPr lang="en-CA" sz="1600" dirty="0"/>
          </a:p>
          <a:p>
            <a:pPr algn="l">
              <a:lnSpc>
                <a:spcPct val="120000"/>
              </a:lnSpc>
            </a:pPr>
            <a:endParaRPr lang="en-CA" sz="1600" dirty="0"/>
          </a:p>
          <a:p>
            <a:pPr algn="l">
              <a:lnSpc>
                <a:spcPct val="120000"/>
              </a:lnSpc>
            </a:pPr>
            <a:r>
              <a:rPr lang="en-CA" sz="1600" dirty="0"/>
              <a:t>Review CREATE TASK API</a:t>
            </a:r>
          </a:p>
          <a:p>
            <a:pPr algn="l">
              <a:lnSpc>
                <a:spcPct val="120000"/>
              </a:lnSpc>
            </a:pPr>
            <a:r>
              <a:rPr lang="en-CA" sz="1600" dirty="0"/>
              <a:t>	</a:t>
            </a:r>
            <a:r>
              <a:rPr lang="en-CA" sz="1600" dirty="0">
                <a:hlinkClick r:id="rId4"/>
              </a:rPr>
              <a:t>https://developer.webex-cx.com/documentation/tasks/v1/create-task</a:t>
            </a:r>
            <a:endParaRPr lang="en-CA" sz="1600" dirty="0"/>
          </a:p>
          <a:p>
            <a:pPr algn="l">
              <a:lnSpc>
                <a:spcPct val="120000"/>
              </a:lnSpc>
            </a:pPr>
            <a:endParaRPr lang="en-CA" sz="1600" dirty="0"/>
          </a:p>
          <a:p>
            <a:pPr algn="l">
              <a:lnSpc>
                <a:spcPct val="120000"/>
              </a:lnSpc>
            </a:pPr>
            <a:r>
              <a:rPr lang="en-CA" sz="1600" dirty="0"/>
              <a:t>Test Manually Creating your tasks</a:t>
            </a:r>
          </a:p>
          <a:p>
            <a:pPr algn="l">
              <a:lnSpc>
                <a:spcPct val="120000"/>
              </a:lnSpc>
            </a:pPr>
            <a:r>
              <a:rPr lang="en-CA" sz="1600" dirty="0"/>
              <a:t>	EXECUTE_FLOW – Execute an Entry Point to route to a specific routing script</a:t>
            </a:r>
          </a:p>
          <a:p>
            <a:pPr algn="l">
              <a:lnSpc>
                <a:spcPct val="120000"/>
              </a:lnSpc>
            </a:pPr>
            <a:r>
              <a:rPr lang="en-CA" sz="1600" dirty="0"/>
              <a:t>	OUTDIAL – Execute an </a:t>
            </a:r>
            <a:r>
              <a:rPr lang="en-CA" sz="1600" dirty="0" err="1"/>
              <a:t>Outdial</a:t>
            </a:r>
            <a:r>
              <a:rPr lang="en-CA" sz="1600" dirty="0"/>
              <a:t> flow to send the call to a specific OUTDIAL queue.</a:t>
            </a:r>
          </a:p>
          <a:p>
            <a:pPr algn="l">
              <a:lnSpc>
                <a:spcPct val="120000"/>
              </a:lnSpc>
            </a:pPr>
            <a:endParaRPr lang="en-CA" sz="1600" dirty="0"/>
          </a:p>
          <a:p>
            <a:pPr algn="l">
              <a:lnSpc>
                <a:spcPct val="120000"/>
              </a:lnSpc>
            </a:pPr>
            <a:r>
              <a:rPr lang="en-CA" sz="1600" dirty="0"/>
              <a:t>Set up token key management in </a:t>
            </a:r>
            <a:r>
              <a:rPr lang="en-CA" sz="1600" dirty="0" err="1"/>
              <a:t>WxConnect</a:t>
            </a:r>
            <a:endParaRPr lang="en-CA" sz="1600" dirty="0"/>
          </a:p>
          <a:p>
            <a:pPr algn="l">
              <a:lnSpc>
                <a:spcPct val="120000"/>
              </a:lnSpc>
            </a:pPr>
            <a:endParaRPr lang="en-CA" sz="1600" dirty="0"/>
          </a:p>
          <a:p>
            <a:pPr algn="l">
              <a:lnSpc>
                <a:spcPct val="120000"/>
              </a:lnSpc>
            </a:pPr>
            <a:r>
              <a:rPr lang="en-CA" sz="1600" dirty="0"/>
              <a:t>Set up your Triggers under your Portal / Digital Channels </a:t>
            </a:r>
          </a:p>
          <a:p>
            <a:pPr algn="l">
              <a:lnSpc>
                <a:spcPct val="120000"/>
              </a:lnSpc>
            </a:pPr>
            <a:r>
              <a:rPr lang="en-CA" sz="1600" dirty="0"/>
              <a:t>	Create your webhooks to pass data from agent desktop to your </a:t>
            </a:r>
            <a:r>
              <a:rPr lang="en-CA" sz="1600" dirty="0" err="1"/>
              <a:t>WxConnect</a:t>
            </a:r>
            <a:r>
              <a:rPr lang="en-CA" sz="1600" dirty="0"/>
              <a:t> routing script</a:t>
            </a:r>
          </a:p>
          <a:p>
            <a:pPr algn="l">
              <a:lnSpc>
                <a:spcPct val="120000"/>
              </a:lnSpc>
            </a:pPr>
            <a:endParaRPr lang="en-CA" sz="1600" dirty="0"/>
          </a:p>
          <a:p>
            <a:pPr algn="l">
              <a:lnSpc>
                <a:spcPct val="120000"/>
              </a:lnSpc>
            </a:pPr>
            <a:r>
              <a:rPr lang="en-CA" sz="1600" dirty="0"/>
              <a:t>Create your flow builder routing scripts.</a:t>
            </a:r>
          </a:p>
          <a:p>
            <a:pPr algn="l">
              <a:lnSpc>
                <a:spcPct val="120000"/>
              </a:lnSpc>
            </a:pPr>
            <a:endParaRPr lang="en-CA" sz="1600" dirty="0"/>
          </a:p>
        </p:txBody>
      </p:sp>
    </p:spTree>
    <p:extLst>
      <p:ext uri="{BB962C8B-B14F-4D97-AF65-F5344CB8AC3E}">
        <p14:creationId xmlns:p14="http://schemas.microsoft.com/office/powerpoint/2010/main" val="111909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87273-4F8B-C582-CBD2-C9CF875FCCEA}"/>
              </a:ext>
            </a:extLst>
          </p:cNvPr>
          <p:cNvSpPr>
            <a:spLocks noGrp="1"/>
          </p:cNvSpPr>
          <p:nvPr>
            <p:ph type="sldNum" sz="quarter" idx="4"/>
          </p:nvPr>
        </p:nvSpPr>
        <p:spPr/>
        <p:txBody>
          <a:bodyPr/>
          <a:lstStyle/>
          <a:p>
            <a:fld id="{36F82149-F45F-43B8-A3A4-A806FF41D823}" type="slidenum">
              <a:rPr lang="en-US" smtClean="0"/>
              <a:pPr/>
              <a:t>5</a:t>
            </a:fld>
            <a:endParaRPr lang="en-US"/>
          </a:p>
        </p:txBody>
      </p:sp>
      <p:pic>
        <p:nvPicPr>
          <p:cNvPr id="6" name="Picture 5">
            <a:extLst>
              <a:ext uri="{FF2B5EF4-FFF2-40B4-BE49-F238E27FC236}">
                <a16:creationId xmlns:a16="http://schemas.microsoft.com/office/drawing/2014/main" id="{0CE5D23F-6404-F30A-1564-1894A08710B8}"/>
              </a:ext>
            </a:extLst>
          </p:cNvPr>
          <p:cNvPicPr>
            <a:picLocks noChangeAspect="1"/>
          </p:cNvPicPr>
          <p:nvPr/>
        </p:nvPicPr>
        <p:blipFill>
          <a:blip r:embed="rId2"/>
          <a:stretch>
            <a:fillRect/>
          </a:stretch>
        </p:blipFill>
        <p:spPr>
          <a:xfrm>
            <a:off x="812528" y="1346093"/>
            <a:ext cx="10566943" cy="4165814"/>
          </a:xfrm>
          <a:prstGeom prst="rect">
            <a:avLst/>
          </a:prstGeom>
        </p:spPr>
      </p:pic>
      <p:sp>
        <p:nvSpPr>
          <p:cNvPr id="7" name="TextBox 6">
            <a:extLst>
              <a:ext uri="{FF2B5EF4-FFF2-40B4-BE49-F238E27FC236}">
                <a16:creationId xmlns:a16="http://schemas.microsoft.com/office/drawing/2014/main" id="{35FC0A28-7D3F-3204-649E-A9CB056C9EC8}"/>
              </a:ext>
            </a:extLst>
          </p:cNvPr>
          <p:cNvSpPr txBox="1"/>
          <p:nvPr/>
        </p:nvSpPr>
        <p:spPr>
          <a:xfrm>
            <a:off x="397041" y="456252"/>
            <a:ext cx="8446169"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Custom Node Integration</a:t>
            </a:r>
          </a:p>
        </p:txBody>
      </p:sp>
    </p:spTree>
    <p:extLst>
      <p:ext uri="{BB962C8B-B14F-4D97-AF65-F5344CB8AC3E}">
        <p14:creationId xmlns:p14="http://schemas.microsoft.com/office/powerpoint/2010/main" val="80590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87273-4F8B-C582-CBD2-C9CF875FCCEA}"/>
              </a:ext>
            </a:extLst>
          </p:cNvPr>
          <p:cNvSpPr>
            <a:spLocks noGrp="1"/>
          </p:cNvSpPr>
          <p:nvPr>
            <p:ph type="sldNum" sz="quarter" idx="4"/>
          </p:nvPr>
        </p:nvSpPr>
        <p:spPr/>
        <p:txBody>
          <a:bodyPr/>
          <a:lstStyle/>
          <a:p>
            <a:fld id="{36F82149-F45F-43B8-A3A4-A806FF41D823}" type="slidenum">
              <a:rPr lang="en-US" smtClean="0"/>
              <a:pPr/>
              <a:t>6</a:t>
            </a:fld>
            <a:endParaRPr lang="en-US"/>
          </a:p>
        </p:txBody>
      </p:sp>
      <p:sp>
        <p:nvSpPr>
          <p:cNvPr id="7" name="TextBox 6">
            <a:extLst>
              <a:ext uri="{FF2B5EF4-FFF2-40B4-BE49-F238E27FC236}">
                <a16:creationId xmlns:a16="http://schemas.microsoft.com/office/drawing/2014/main" id="{35FC0A28-7D3F-3204-649E-A9CB056C9EC8}"/>
              </a:ext>
            </a:extLst>
          </p:cNvPr>
          <p:cNvSpPr txBox="1"/>
          <p:nvPr/>
        </p:nvSpPr>
        <p:spPr>
          <a:xfrm>
            <a:off x="397041" y="456252"/>
            <a:ext cx="11586412"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Custom Node Integration – Digital Escalation </a:t>
            </a:r>
          </a:p>
        </p:txBody>
      </p:sp>
      <p:pic>
        <p:nvPicPr>
          <p:cNvPr id="8" name="Picture 7">
            <a:extLst>
              <a:ext uri="{FF2B5EF4-FFF2-40B4-BE49-F238E27FC236}">
                <a16:creationId xmlns:a16="http://schemas.microsoft.com/office/drawing/2014/main" id="{4EB851D8-75ED-9E8C-2F22-3C5E6BA51FE7}"/>
              </a:ext>
            </a:extLst>
          </p:cNvPr>
          <p:cNvPicPr>
            <a:picLocks noChangeAspect="1"/>
          </p:cNvPicPr>
          <p:nvPr/>
        </p:nvPicPr>
        <p:blipFill>
          <a:blip r:embed="rId2"/>
          <a:stretch>
            <a:fillRect/>
          </a:stretch>
        </p:blipFill>
        <p:spPr>
          <a:xfrm>
            <a:off x="302793" y="1111300"/>
            <a:ext cx="11586413" cy="5555894"/>
          </a:xfrm>
          <a:prstGeom prst="rect">
            <a:avLst/>
          </a:prstGeom>
        </p:spPr>
      </p:pic>
    </p:spTree>
    <p:extLst>
      <p:ext uri="{BB962C8B-B14F-4D97-AF65-F5344CB8AC3E}">
        <p14:creationId xmlns:p14="http://schemas.microsoft.com/office/powerpoint/2010/main" val="164421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9AB534-0D39-81B8-716D-677C6E64FA64}"/>
              </a:ext>
            </a:extLst>
          </p:cNvPr>
          <p:cNvSpPr>
            <a:spLocks noGrp="1"/>
          </p:cNvSpPr>
          <p:nvPr>
            <p:ph type="sldNum" sz="quarter" idx="4"/>
          </p:nvPr>
        </p:nvSpPr>
        <p:spPr/>
        <p:txBody>
          <a:bodyPr/>
          <a:lstStyle/>
          <a:p>
            <a:fld id="{36F82149-F45F-43B8-A3A4-A806FF41D823}" type="slidenum">
              <a:rPr lang="en-US" smtClean="0"/>
              <a:pPr/>
              <a:t>7</a:t>
            </a:fld>
            <a:endParaRPr lang="en-US"/>
          </a:p>
        </p:txBody>
      </p:sp>
      <p:sp>
        <p:nvSpPr>
          <p:cNvPr id="4" name="TextBox 3">
            <a:extLst>
              <a:ext uri="{FF2B5EF4-FFF2-40B4-BE49-F238E27FC236}">
                <a16:creationId xmlns:a16="http://schemas.microsoft.com/office/drawing/2014/main" id="{42076E0F-FA94-BBB3-0601-83EDC3FE6177}"/>
              </a:ext>
            </a:extLst>
          </p:cNvPr>
          <p:cNvSpPr txBox="1"/>
          <p:nvPr/>
        </p:nvSpPr>
        <p:spPr>
          <a:xfrm>
            <a:off x="1007532" y="1016000"/>
            <a:ext cx="10956669" cy="4229768"/>
          </a:xfrm>
          <a:prstGeom prst="rect">
            <a:avLst/>
          </a:prstGeom>
          <a:noFill/>
        </p:spPr>
        <p:txBody>
          <a:bodyPr wrap="square" lIns="0" tIns="0" rIns="0" bIns="0" rtlCol="0">
            <a:noAutofit/>
          </a:bodyPr>
          <a:lstStyle/>
          <a:p>
            <a:pPr algn="l">
              <a:lnSpc>
                <a:spcPct val="120000"/>
              </a:lnSpc>
            </a:pPr>
            <a:r>
              <a:rPr lang="en-CA" sz="1600" dirty="0"/>
              <a:t>Resource: </a:t>
            </a:r>
            <a:r>
              <a:rPr lang="en-CA" sz="1600" dirty="0">
                <a:hlinkClick r:id="rId2"/>
              </a:rPr>
              <a:t>https://api.wxcc-us1.cisco.com/v1/tasks</a:t>
            </a:r>
            <a:endParaRPr lang="en-CA" sz="1600" dirty="0"/>
          </a:p>
          <a:p>
            <a:pPr algn="l">
              <a:lnSpc>
                <a:spcPct val="120000"/>
              </a:lnSpc>
            </a:pPr>
            <a:r>
              <a:rPr lang="en-CA" sz="1600" dirty="0"/>
              <a:t>Authorization: </a:t>
            </a:r>
            <a:r>
              <a:rPr lang="en-CA" sz="1600" dirty="0">
                <a:hlinkClick r:id="rId3"/>
              </a:rPr>
              <a:t>https://webexapis.com/v1/authorize</a:t>
            </a:r>
            <a:r>
              <a:rPr lang="en-CA" sz="1600" dirty="0"/>
              <a:t> </a:t>
            </a:r>
          </a:p>
          <a:p>
            <a:pPr algn="l">
              <a:lnSpc>
                <a:spcPct val="120000"/>
              </a:lnSpc>
            </a:pPr>
            <a:r>
              <a:rPr lang="en-CA" sz="1600" dirty="0"/>
              <a:t>Scope: </a:t>
            </a:r>
            <a:r>
              <a:rPr lang="en-US" sz="1600" dirty="0" err="1"/>
              <a:t>cjp:config</a:t>
            </a:r>
            <a:r>
              <a:rPr lang="en-US" sz="1600" dirty="0"/>
              <a:t> </a:t>
            </a:r>
            <a:r>
              <a:rPr lang="en-US" sz="1600" dirty="0" err="1"/>
              <a:t>cjp:config_read</a:t>
            </a:r>
            <a:r>
              <a:rPr lang="en-US" sz="1600" dirty="0"/>
              <a:t> </a:t>
            </a:r>
            <a:r>
              <a:rPr lang="en-US" sz="1600" dirty="0" err="1"/>
              <a:t>cjp:config_write</a:t>
            </a:r>
            <a:endParaRPr lang="en-US" sz="1600" dirty="0"/>
          </a:p>
          <a:p>
            <a:pPr algn="l">
              <a:lnSpc>
                <a:spcPct val="120000"/>
              </a:lnSpc>
            </a:pPr>
            <a:r>
              <a:rPr lang="en-US" sz="1600" dirty="0"/>
              <a:t>Access Token: </a:t>
            </a:r>
            <a:r>
              <a:rPr lang="en-US" sz="1600" dirty="0">
                <a:hlinkClick r:id="rId4"/>
              </a:rPr>
              <a:t>https://webexapis.com/v1/access_token</a:t>
            </a:r>
            <a:endParaRPr lang="en-US" sz="1600" dirty="0"/>
          </a:p>
          <a:p>
            <a:pPr algn="l">
              <a:lnSpc>
                <a:spcPct val="120000"/>
              </a:lnSpc>
            </a:pPr>
            <a:r>
              <a:rPr lang="en-US" sz="1600" dirty="0"/>
              <a:t>Validity: 43199</a:t>
            </a:r>
          </a:p>
          <a:p>
            <a:pPr algn="l">
              <a:lnSpc>
                <a:spcPct val="120000"/>
              </a:lnSpc>
            </a:pPr>
            <a:r>
              <a:rPr lang="en-US" sz="1600" dirty="0"/>
              <a:t>Refresh Token: </a:t>
            </a:r>
            <a:r>
              <a:rPr lang="en-US" sz="1600" dirty="0">
                <a:hlinkClick r:id="rId4"/>
              </a:rPr>
              <a:t>https://webexapis.com/v1/access_token</a:t>
            </a:r>
            <a:endParaRPr lang="en-US" sz="1600" dirty="0"/>
          </a:p>
          <a:p>
            <a:pPr algn="l">
              <a:lnSpc>
                <a:spcPct val="120000"/>
              </a:lnSpc>
            </a:pPr>
            <a:r>
              <a:rPr lang="en-US" sz="1600" dirty="0"/>
              <a:t>Access Toke URL Parameters: Name: </a:t>
            </a:r>
            <a:r>
              <a:rPr lang="en-US" sz="1600" dirty="0" err="1"/>
              <a:t>grant_type</a:t>
            </a:r>
            <a:r>
              <a:rPr lang="en-US" sz="1600" dirty="0"/>
              <a:t>	Value: </a:t>
            </a:r>
            <a:r>
              <a:rPr lang="en-US" sz="1600" dirty="0" err="1"/>
              <a:t>authorization_code</a:t>
            </a:r>
            <a:endParaRPr lang="en-US" sz="1600" dirty="0"/>
          </a:p>
          <a:p>
            <a:pPr algn="l">
              <a:lnSpc>
                <a:spcPct val="120000"/>
              </a:lnSpc>
            </a:pPr>
            <a:r>
              <a:rPr lang="en-CA" sz="1600" dirty="0"/>
              <a:t>Body:</a:t>
            </a:r>
          </a:p>
          <a:p>
            <a:pPr algn="l">
              <a:lnSpc>
                <a:spcPct val="120000"/>
              </a:lnSpc>
            </a:pPr>
            <a:r>
              <a:rPr lang="en-CA" sz="1600" dirty="0"/>
              <a:t>{  "destination": "$(</a:t>
            </a:r>
            <a:r>
              <a:rPr lang="en-CA" sz="1600" dirty="0" err="1"/>
              <a:t>MobileNumber</a:t>
            </a:r>
            <a:r>
              <a:rPr lang="en-CA" sz="1600" dirty="0"/>
              <a:t>)",  </a:t>
            </a:r>
          </a:p>
          <a:p>
            <a:pPr algn="l">
              <a:lnSpc>
                <a:spcPct val="120000"/>
              </a:lnSpc>
            </a:pPr>
            <a:r>
              <a:rPr lang="en-CA" sz="1600" dirty="0"/>
              <a:t>   "</a:t>
            </a:r>
            <a:r>
              <a:rPr lang="en-CA" sz="1600" dirty="0" err="1"/>
              <a:t>entryPointId</a:t>
            </a:r>
            <a:r>
              <a:rPr lang="en-CA" sz="1600" dirty="0"/>
              <a:t>": "$(</a:t>
            </a:r>
            <a:r>
              <a:rPr lang="en-CA" sz="1600" dirty="0" err="1"/>
              <a:t>Outdial_Entry_PointID</a:t>
            </a:r>
            <a:r>
              <a:rPr lang="en-CA" sz="1600" dirty="0"/>
              <a:t>)",  </a:t>
            </a:r>
          </a:p>
          <a:p>
            <a:pPr algn="l">
              <a:lnSpc>
                <a:spcPct val="120000"/>
              </a:lnSpc>
            </a:pPr>
            <a:r>
              <a:rPr lang="en-CA" sz="1600" dirty="0"/>
              <a:t>   "attributes": {"</a:t>
            </a:r>
            <a:r>
              <a:rPr lang="en-CA" sz="1600" dirty="0" err="1"/>
              <a:t>AgentLoginID</a:t>
            </a:r>
            <a:r>
              <a:rPr lang="en-CA" sz="1600" dirty="0"/>
              <a:t>":"$(</a:t>
            </a:r>
            <a:r>
              <a:rPr lang="en-CA" sz="1600" dirty="0" err="1"/>
              <a:t>AgentLoginID</a:t>
            </a:r>
            <a:r>
              <a:rPr lang="en-CA" sz="1600" dirty="0"/>
              <a:t>)","</a:t>
            </a:r>
            <a:r>
              <a:rPr lang="en-CA" sz="1600" dirty="0" err="1"/>
              <a:t>OrginalChannel</a:t>
            </a:r>
            <a:r>
              <a:rPr lang="en-CA" sz="1600" dirty="0"/>
              <a:t>":"$(</a:t>
            </a:r>
            <a:r>
              <a:rPr lang="en-CA" sz="1600" dirty="0" err="1"/>
              <a:t>OrginalChannel</a:t>
            </a:r>
            <a:r>
              <a:rPr lang="en-CA" sz="1600" dirty="0"/>
              <a:t>)",$(</a:t>
            </a:r>
            <a:r>
              <a:rPr lang="en-CA" sz="1600" dirty="0" err="1"/>
              <a:t>DesktopFields</a:t>
            </a:r>
            <a:r>
              <a:rPr lang="en-CA" sz="1600" dirty="0"/>
              <a:t>)},     </a:t>
            </a:r>
          </a:p>
          <a:p>
            <a:pPr algn="l">
              <a:lnSpc>
                <a:spcPct val="120000"/>
              </a:lnSpc>
            </a:pPr>
            <a:r>
              <a:rPr lang="en-CA" sz="1600" dirty="0"/>
              <a:t>   "</a:t>
            </a:r>
            <a:r>
              <a:rPr lang="en-CA" sz="1600" dirty="0" err="1"/>
              <a:t>outboundType</a:t>
            </a:r>
            <a:r>
              <a:rPr lang="en-CA" sz="1600" dirty="0"/>
              <a:t>": "EXECUTE_FLOW",  </a:t>
            </a:r>
          </a:p>
          <a:p>
            <a:pPr algn="l">
              <a:lnSpc>
                <a:spcPct val="120000"/>
              </a:lnSpc>
            </a:pPr>
            <a:r>
              <a:rPr lang="en-CA" sz="1600" dirty="0"/>
              <a:t>   "</a:t>
            </a:r>
            <a:r>
              <a:rPr lang="en-CA" sz="1600" dirty="0" err="1"/>
              <a:t>mediaType</a:t>
            </a:r>
            <a:r>
              <a:rPr lang="en-CA" sz="1600" dirty="0"/>
              <a:t>": "telephony“</a:t>
            </a:r>
          </a:p>
          <a:p>
            <a:pPr algn="l">
              <a:lnSpc>
                <a:spcPct val="120000"/>
              </a:lnSpc>
            </a:pPr>
            <a:r>
              <a:rPr lang="en-CA" sz="1600" dirty="0"/>
              <a:t>}</a:t>
            </a:r>
          </a:p>
        </p:txBody>
      </p:sp>
      <p:sp>
        <p:nvSpPr>
          <p:cNvPr id="6" name="TextBox 5">
            <a:extLst>
              <a:ext uri="{FF2B5EF4-FFF2-40B4-BE49-F238E27FC236}">
                <a16:creationId xmlns:a16="http://schemas.microsoft.com/office/drawing/2014/main" id="{B0A1BADD-E8D5-9FBA-F887-ABDBDD1D6A49}"/>
              </a:ext>
            </a:extLst>
          </p:cNvPr>
          <p:cNvSpPr txBox="1"/>
          <p:nvPr/>
        </p:nvSpPr>
        <p:spPr>
          <a:xfrm>
            <a:off x="526181" y="444856"/>
            <a:ext cx="8993204" cy="420564"/>
          </a:xfrm>
          <a:prstGeom prst="rect">
            <a:avLst/>
          </a:prstGeom>
          <a:noFill/>
        </p:spPr>
        <p:txBody>
          <a:bodyPr wrap="square">
            <a:spAutoFit/>
          </a:bodyPr>
          <a:lstStyle/>
          <a:p>
            <a:pPr algn="l">
              <a:lnSpc>
                <a:spcPct val="120000"/>
              </a:lnSpc>
            </a:pPr>
            <a:r>
              <a:rPr lang="en-CA" sz="2000" dirty="0">
                <a:solidFill>
                  <a:schemeClr val="accent1"/>
                </a:solidFill>
              </a:rPr>
              <a:t>Webex Connect Custom Node Integration – Digital Escalation</a:t>
            </a:r>
          </a:p>
        </p:txBody>
      </p:sp>
    </p:spTree>
    <p:extLst>
      <p:ext uri="{BB962C8B-B14F-4D97-AF65-F5344CB8AC3E}">
        <p14:creationId xmlns:p14="http://schemas.microsoft.com/office/powerpoint/2010/main" val="226399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87273-4F8B-C582-CBD2-C9CF875FCCEA}"/>
              </a:ext>
            </a:extLst>
          </p:cNvPr>
          <p:cNvSpPr>
            <a:spLocks noGrp="1"/>
          </p:cNvSpPr>
          <p:nvPr>
            <p:ph type="sldNum" sz="quarter" idx="4"/>
          </p:nvPr>
        </p:nvSpPr>
        <p:spPr/>
        <p:txBody>
          <a:bodyPr/>
          <a:lstStyle/>
          <a:p>
            <a:fld id="{36F82149-F45F-43B8-A3A4-A806FF41D823}" type="slidenum">
              <a:rPr lang="en-US" smtClean="0"/>
              <a:pPr/>
              <a:t>8</a:t>
            </a:fld>
            <a:endParaRPr lang="en-US"/>
          </a:p>
        </p:txBody>
      </p:sp>
      <p:sp>
        <p:nvSpPr>
          <p:cNvPr id="7" name="TextBox 6">
            <a:extLst>
              <a:ext uri="{FF2B5EF4-FFF2-40B4-BE49-F238E27FC236}">
                <a16:creationId xmlns:a16="http://schemas.microsoft.com/office/drawing/2014/main" id="{35FC0A28-7D3F-3204-649E-A9CB056C9EC8}"/>
              </a:ext>
            </a:extLst>
          </p:cNvPr>
          <p:cNvSpPr txBox="1"/>
          <p:nvPr/>
        </p:nvSpPr>
        <p:spPr>
          <a:xfrm>
            <a:off x="397041" y="456252"/>
            <a:ext cx="11586412" cy="920493"/>
          </a:xfrm>
          <a:prstGeom prst="rect">
            <a:avLst/>
          </a:prstGeom>
          <a:noFill/>
        </p:spPr>
        <p:txBody>
          <a:bodyPr wrap="square" lIns="0" tIns="0" rIns="0" bIns="0" rtlCol="0">
            <a:noAutofit/>
          </a:bodyPr>
          <a:lstStyle/>
          <a:p>
            <a:pPr algn="l">
              <a:lnSpc>
                <a:spcPct val="120000"/>
              </a:lnSpc>
            </a:pPr>
            <a:r>
              <a:rPr lang="en-CA" sz="3200" dirty="0">
                <a:solidFill>
                  <a:schemeClr val="accent1"/>
                </a:solidFill>
              </a:rPr>
              <a:t>Webex Connect Custom Node Integration – Digital To Voice </a:t>
            </a:r>
          </a:p>
        </p:txBody>
      </p:sp>
      <p:pic>
        <p:nvPicPr>
          <p:cNvPr id="4" name="Picture 3">
            <a:extLst>
              <a:ext uri="{FF2B5EF4-FFF2-40B4-BE49-F238E27FC236}">
                <a16:creationId xmlns:a16="http://schemas.microsoft.com/office/drawing/2014/main" id="{2C68C10C-D329-828B-E1D0-FD70584D1171}"/>
              </a:ext>
            </a:extLst>
          </p:cNvPr>
          <p:cNvPicPr>
            <a:picLocks noChangeAspect="1"/>
          </p:cNvPicPr>
          <p:nvPr/>
        </p:nvPicPr>
        <p:blipFill>
          <a:blip r:embed="rId2"/>
          <a:stretch>
            <a:fillRect/>
          </a:stretch>
        </p:blipFill>
        <p:spPr>
          <a:xfrm>
            <a:off x="846667" y="1012137"/>
            <a:ext cx="10041467" cy="4433583"/>
          </a:xfrm>
          <a:prstGeom prst="rect">
            <a:avLst/>
          </a:prstGeom>
        </p:spPr>
      </p:pic>
    </p:spTree>
    <p:extLst>
      <p:ext uri="{BB962C8B-B14F-4D97-AF65-F5344CB8AC3E}">
        <p14:creationId xmlns:p14="http://schemas.microsoft.com/office/powerpoint/2010/main" val="349477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9AB534-0D39-81B8-716D-677C6E64FA64}"/>
              </a:ext>
            </a:extLst>
          </p:cNvPr>
          <p:cNvSpPr>
            <a:spLocks noGrp="1"/>
          </p:cNvSpPr>
          <p:nvPr>
            <p:ph type="sldNum" sz="quarter" idx="4"/>
          </p:nvPr>
        </p:nvSpPr>
        <p:spPr/>
        <p:txBody>
          <a:bodyPr/>
          <a:lstStyle/>
          <a:p>
            <a:fld id="{36F82149-F45F-43B8-A3A4-A806FF41D823}" type="slidenum">
              <a:rPr lang="en-US" smtClean="0"/>
              <a:pPr/>
              <a:t>9</a:t>
            </a:fld>
            <a:endParaRPr lang="en-US"/>
          </a:p>
        </p:txBody>
      </p:sp>
      <p:sp>
        <p:nvSpPr>
          <p:cNvPr id="4" name="TextBox 3">
            <a:extLst>
              <a:ext uri="{FF2B5EF4-FFF2-40B4-BE49-F238E27FC236}">
                <a16:creationId xmlns:a16="http://schemas.microsoft.com/office/drawing/2014/main" id="{42076E0F-FA94-BBB3-0601-83EDC3FE6177}"/>
              </a:ext>
            </a:extLst>
          </p:cNvPr>
          <p:cNvSpPr txBox="1"/>
          <p:nvPr/>
        </p:nvSpPr>
        <p:spPr>
          <a:xfrm>
            <a:off x="1007533" y="1016000"/>
            <a:ext cx="9491134" cy="3335867"/>
          </a:xfrm>
          <a:prstGeom prst="rect">
            <a:avLst/>
          </a:prstGeom>
          <a:noFill/>
        </p:spPr>
        <p:txBody>
          <a:bodyPr wrap="square" lIns="0" tIns="0" rIns="0" bIns="0" rtlCol="0">
            <a:noAutofit/>
          </a:bodyPr>
          <a:lstStyle/>
          <a:p>
            <a:pPr algn="l">
              <a:lnSpc>
                <a:spcPct val="120000"/>
              </a:lnSpc>
            </a:pPr>
            <a:r>
              <a:rPr lang="en-CA" sz="1600" dirty="0"/>
              <a:t>Resource: </a:t>
            </a:r>
            <a:r>
              <a:rPr lang="en-CA" sz="1600" dirty="0">
                <a:hlinkClick r:id="rId2"/>
              </a:rPr>
              <a:t>https://api.wxcc-us1.cisco.com/v1/tasks</a:t>
            </a:r>
            <a:endParaRPr lang="en-CA" sz="1600" dirty="0"/>
          </a:p>
          <a:p>
            <a:pPr algn="l">
              <a:lnSpc>
                <a:spcPct val="120000"/>
              </a:lnSpc>
            </a:pPr>
            <a:r>
              <a:rPr lang="en-CA" sz="1600" dirty="0"/>
              <a:t>Authorization: </a:t>
            </a:r>
            <a:r>
              <a:rPr lang="en-CA" sz="1600" dirty="0">
                <a:hlinkClick r:id="rId3"/>
              </a:rPr>
              <a:t>https://webexapis.com/v1/authorize</a:t>
            </a:r>
            <a:r>
              <a:rPr lang="en-CA" sz="1600" dirty="0"/>
              <a:t> </a:t>
            </a:r>
          </a:p>
          <a:p>
            <a:pPr algn="l">
              <a:lnSpc>
                <a:spcPct val="120000"/>
              </a:lnSpc>
            </a:pPr>
            <a:r>
              <a:rPr lang="en-CA" sz="1600" dirty="0"/>
              <a:t>Scope: </a:t>
            </a:r>
            <a:r>
              <a:rPr lang="en-US" sz="1600" dirty="0" err="1"/>
              <a:t>cjp:config</a:t>
            </a:r>
            <a:r>
              <a:rPr lang="en-US" sz="1600" dirty="0"/>
              <a:t> </a:t>
            </a:r>
            <a:r>
              <a:rPr lang="en-US" sz="1600" dirty="0" err="1"/>
              <a:t>cjp:config_read</a:t>
            </a:r>
            <a:r>
              <a:rPr lang="en-US" sz="1600" dirty="0"/>
              <a:t> </a:t>
            </a:r>
            <a:r>
              <a:rPr lang="en-US" sz="1600" dirty="0" err="1"/>
              <a:t>cjp:config_write</a:t>
            </a:r>
            <a:endParaRPr lang="en-US" sz="1600" dirty="0"/>
          </a:p>
          <a:p>
            <a:pPr algn="l">
              <a:lnSpc>
                <a:spcPct val="120000"/>
              </a:lnSpc>
            </a:pPr>
            <a:r>
              <a:rPr lang="en-US" sz="1600" dirty="0"/>
              <a:t>Access Token: </a:t>
            </a:r>
            <a:r>
              <a:rPr lang="en-US" sz="1600" dirty="0">
                <a:hlinkClick r:id="rId4"/>
              </a:rPr>
              <a:t>https://webexapis.com/v1/access_token</a:t>
            </a:r>
            <a:endParaRPr lang="en-US" sz="1600" dirty="0"/>
          </a:p>
          <a:p>
            <a:pPr algn="l">
              <a:lnSpc>
                <a:spcPct val="120000"/>
              </a:lnSpc>
            </a:pPr>
            <a:r>
              <a:rPr lang="en-US" sz="1600" dirty="0"/>
              <a:t>Validity: 43199</a:t>
            </a:r>
          </a:p>
          <a:p>
            <a:pPr algn="l">
              <a:lnSpc>
                <a:spcPct val="120000"/>
              </a:lnSpc>
            </a:pPr>
            <a:r>
              <a:rPr lang="en-US" sz="1600" dirty="0"/>
              <a:t>Refresh Token: </a:t>
            </a:r>
            <a:r>
              <a:rPr lang="en-US" sz="1600" dirty="0">
                <a:hlinkClick r:id="rId4"/>
              </a:rPr>
              <a:t>https://webexapis.com/v1/access_token</a:t>
            </a:r>
            <a:endParaRPr lang="en-US" sz="1600" dirty="0"/>
          </a:p>
          <a:p>
            <a:pPr algn="l">
              <a:lnSpc>
                <a:spcPct val="120000"/>
              </a:lnSpc>
            </a:pPr>
            <a:r>
              <a:rPr lang="en-US" sz="1600" dirty="0"/>
              <a:t>Access Toke URL Parameters: Name: </a:t>
            </a:r>
            <a:r>
              <a:rPr lang="en-US" sz="1600" dirty="0" err="1"/>
              <a:t>grant_type</a:t>
            </a:r>
            <a:r>
              <a:rPr lang="en-US" sz="1600" dirty="0"/>
              <a:t>	Value: </a:t>
            </a:r>
            <a:r>
              <a:rPr lang="en-US" sz="1600" dirty="0" err="1"/>
              <a:t>authorization_code</a:t>
            </a:r>
            <a:endParaRPr lang="en-US" sz="1600" dirty="0"/>
          </a:p>
          <a:p>
            <a:pPr algn="l">
              <a:lnSpc>
                <a:spcPct val="120000"/>
              </a:lnSpc>
            </a:pPr>
            <a:r>
              <a:rPr lang="en-CA" sz="1600" dirty="0"/>
              <a:t>Body:</a:t>
            </a:r>
          </a:p>
          <a:p>
            <a:pPr algn="l">
              <a:lnSpc>
                <a:spcPct val="120000"/>
              </a:lnSpc>
            </a:pPr>
            <a:r>
              <a:rPr lang="en-CA" sz="1400" dirty="0"/>
              <a:t>{</a:t>
            </a:r>
          </a:p>
          <a:p>
            <a:pPr algn="l">
              <a:lnSpc>
                <a:spcPct val="120000"/>
              </a:lnSpc>
            </a:pPr>
            <a:r>
              <a:rPr lang="en-CA" sz="1400" dirty="0"/>
              <a:t>  "destination": "$(</a:t>
            </a:r>
            <a:r>
              <a:rPr lang="en-CA" sz="1400" dirty="0" err="1"/>
              <a:t>MobileNumber</a:t>
            </a:r>
            <a:r>
              <a:rPr lang="en-CA" sz="1400" dirty="0"/>
              <a:t>)",</a:t>
            </a:r>
          </a:p>
          <a:p>
            <a:pPr algn="l">
              <a:lnSpc>
                <a:spcPct val="120000"/>
              </a:lnSpc>
            </a:pPr>
            <a:r>
              <a:rPr lang="en-CA" sz="1400" dirty="0"/>
              <a:t>  "</a:t>
            </a:r>
            <a:r>
              <a:rPr lang="en-CA" sz="1400" dirty="0" err="1"/>
              <a:t>entryPointId</a:t>
            </a:r>
            <a:r>
              <a:rPr lang="en-CA" sz="1400" dirty="0"/>
              <a:t>": "$(</a:t>
            </a:r>
            <a:r>
              <a:rPr lang="en-CA" sz="1400" dirty="0" err="1"/>
              <a:t>Outdial_Entry_PointID</a:t>
            </a:r>
            <a:r>
              <a:rPr lang="en-CA" sz="1400" dirty="0"/>
              <a:t>)",</a:t>
            </a:r>
          </a:p>
          <a:p>
            <a:pPr algn="l">
              <a:lnSpc>
                <a:spcPct val="120000"/>
              </a:lnSpc>
            </a:pPr>
            <a:r>
              <a:rPr lang="en-CA" sz="1400" dirty="0"/>
              <a:t>  "attributes": {$(</a:t>
            </a:r>
            <a:r>
              <a:rPr lang="en-CA" sz="1400" dirty="0" err="1"/>
              <a:t>DesktopFields</a:t>
            </a:r>
            <a:r>
              <a:rPr lang="en-CA" sz="1400" dirty="0"/>
              <a:t>)},</a:t>
            </a:r>
          </a:p>
          <a:p>
            <a:pPr algn="l">
              <a:lnSpc>
                <a:spcPct val="120000"/>
              </a:lnSpc>
            </a:pPr>
            <a:r>
              <a:rPr lang="en-CA" sz="1400" dirty="0"/>
              <a:t>  "</a:t>
            </a:r>
            <a:r>
              <a:rPr lang="en-CA" sz="1400" dirty="0" err="1"/>
              <a:t>outboundType</a:t>
            </a:r>
            <a:r>
              <a:rPr lang="en-CA" sz="1400" dirty="0"/>
              <a:t>": "CALLBACK",</a:t>
            </a:r>
          </a:p>
          <a:p>
            <a:pPr algn="l">
              <a:lnSpc>
                <a:spcPct val="120000"/>
              </a:lnSpc>
            </a:pPr>
            <a:r>
              <a:rPr lang="en-CA" sz="1400" dirty="0"/>
              <a:t>  "</a:t>
            </a:r>
            <a:r>
              <a:rPr lang="en-CA" sz="1400" dirty="0" err="1"/>
              <a:t>mediaType</a:t>
            </a:r>
            <a:r>
              <a:rPr lang="en-CA" sz="1400" dirty="0"/>
              <a:t>": "telephony",</a:t>
            </a:r>
          </a:p>
          <a:p>
            <a:pPr algn="l">
              <a:lnSpc>
                <a:spcPct val="120000"/>
              </a:lnSpc>
            </a:pPr>
            <a:r>
              <a:rPr lang="en-CA" sz="1400" dirty="0"/>
              <a:t>  "callback": {</a:t>
            </a:r>
          </a:p>
          <a:p>
            <a:pPr algn="l">
              <a:lnSpc>
                <a:spcPct val="120000"/>
              </a:lnSpc>
            </a:pPr>
            <a:r>
              <a:rPr lang="en-CA" sz="1400" dirty="0"/>
              <a:t>    "</a:t>
            </a:r>
            <a:r>
              <a:rPr lang="en-CA" sz="1400" dirty="0" err="1"/>
              <a:t>callbackOrigin</a:t>
            </a:r>
            <a:r>
              <a:rPr lang="en-CA" sz="1400" dirty="0"/>
              <a:t>": "$(</a:t>
            </a:r>
            <a:r>
              <a:rPr lang="en-CA" sz="1400" dirty="0" err="1"/>
              <a:t>Origin_web_chat_or_ivr</a:t>
            </a:r>
            <a:r>
              <a:rPr lang="en-CA" sz="1400" dirty="0"/>
              <a:t>)",</a:t>
            </a:r>
          </a:p>
          <a:p>
            <a:pPr algn="l">
              <a:lnSpc>
                <a:spcPct val="120000"/>
              </a:lnSpc>
            </a:pPr>
            <a:r>
              <a:rPr lang="en-CA" sz="1400" dirty="0"/>
              <a:t>    "</a:t>
            </a:r>
            <a:r>
              <a:rPr lang="en-CA" sz="1400" dirty="0" err="1"/>
              <a:t>callbackType</a:t>
            </a:r>
            <a:r>
              <a:rPr lang="en-CA" sz="1400" dirty="0"/>
              <a:t>": "immediate"</a:t>
            </a:r>
          </a:p>
          <a:p>
            <a:pPr algn="l">
              <a:lnSpc>
                <a:spcPct val="120000"/>
              </a:lnSpc>
            </a:pPr>
            <a:r>
              <a:rPr lang="en-CA" sz="1400" dirty="0"/>
              <a:t>  }</a:t>
            </a:r>
          </a:p>
          <a:p>
            <a:pPr algn="l">
              <a:lnSpc>
                <a:spcPct val="120000"/>
              </a:lnSpc>
            </a:pPr>
            <a:r>
              <a:rPr lang="en-CA" sz="1400" dirty="0"/>
              <a:t>}</a:t>
            </a:r>
            <a:endParaRPr lang="en-CA" sz="1600" dirty="0"/>
          </a:p>
        </p:txBody>
      </p:sp>
      <p:sp>
        <p:nvSpPr>
          <p:cNvPr id="6" name="TextBox 5">
            <a:extLst>
              <a:ext uri="{FF2B5EF4-FFF2-40B4-BE49-F238E27FC236}">
                <a16:creationId xmlns:a16="http://schemas.microsoft.com/office/drawing/2014/main" id="{B0A1BADD-E8D5-9FBA-F887-ABDBDD1D6A49}"/>
              </a:ext>
            </a:extLst>
          </p:cNvPr>
          <p:cNvSpPr txBox="1"/>
          <p:nvPr/>
        </p:nvSpPr>
        <p:spPr>
          <a:xfrm>
            <a:off x="526181" y="444856"/>
            <a:ext cx="8993204" cy="420564"/>
          </a:xfrm>
          <a:prstGeom prst="rect">
            <a:avLst/>
          </a:prstGeom>
          <a:noFill/>
        </p:spPr>
        <p:txBody>
          <a:bodyPr wrap="square">
            <a:spAutoFit/>
          </a:bodyPr>
          <a:lstStyle/>
          <a:p>
            <a:pPr algn="l">
              <a:lnSpc>
                <a:spcPct val="120000"/>
              </a:lnSpc>
            </a:pPr>
            <a:r>
              <a:rPr lang="en-CA" sz="2000" dirty="0">
                <a:solidFill>
                  <a:schemeClr val="accent1"/>
                </a:solidFill>
              </a:rPr>
              <a:t>Webex Connect Custom Node Integration – Digital To Voice</a:t>
            </a:r>
          </a:p>
        </p:txBody>
      </p:sp>
    </p:spTree>
    <p:extLst>
      <p:ext uri="{BB962C8B-B14F-4D97-AF65-F5344CB8AC3E}">
        <p14:creationId xmlns:p14="http://schemas.microsoft.com/office/powerpoint/2010/main" val="1994656266"/>
      </p:ext>
    </p:extLst>
  </p:cSld>
  <p:clrMapOvr>
    <a:masterClrMapping/>
  </p:clrMapOvr>
</p:sld>
</file>

<file path=ppt/theme/theme1.xml><?xml version="1.0" encoding="utf-8"?>
<a:theme xmlns:a="http://schemas.openxmlformats.org/drawingml/2006/main" name="2_Webex Dark Template">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Presentation21" id="{EBB13CDA-8F01-4C46-862C-43FCCD92F4F5}" vid="{768041ED-F8BB-A242-9D57-C51E30BDCF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FC7BFF4F354E4A90EDF4B5AF0FC140" ma:contentTypeVersion="20" ma:contentTypeDescription="Create a new document." ma:contentTypeScope="" ma:versionID="2f119aa399107104654a2aa5bd3f1da4">
  <xsd:schema xmlns:xsd="http://www.w3.org/2001/XMLSchema" xmlns:xs="http://www.w3.org/2001/XMLSchema" xmlns:p="http://schemas.microsoft.com/office/2006/metadata/properties" xmlns:ns2="602271bb-13f1-4c89-a7d0-8397535f4045" xmlns:ns3="78afee00-1e44-49db-92c4-e93b74c7b635" targetNamespace="http://schemas.microsoft.com/office/2006/metadata/properties" ma:root="true" ma:fieldsID="0856a158fe5d53ab4058830321cfd8e9" ns2:_="" ns3:_="">
    <xsd:import namespace="602271bb-13f1-4c89-a7d0-8397535f4045"/>
    <xsd:import namespace="78afee00-1e44-49db-92c4-e93b74c7b63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_x006c_iy0"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2271bb-13f1-4c89-a7d0-8397535f4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_x006c_iy0" ma:index="15" nillable="true" ma:displayName="Primary Owner's" ma:internalName="_x006c_iy0">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afee00-1e44-49db-92c4-e93b74c7b6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19bc406-6d56-4b17-a8ed-4e31b6c9b561}" ma:internalName="TaxCatchAll" ma:showField="CatchAllData" ma:web="78afee00-1e44-49db-92c4-e93b74c7b6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8afee00-1e44-49db-92c4-e93b74c7b635">
      <UserInfo>
        <DisplayName/>
        <AccountId xsi:nil="true"/>
        <AccountType/>
      </UserInfo>
    </SharedWithUsers>
    <MediaLengthInSeconds xmlns="602271bb-13f1-4c89-a7d0-8397535f4045" xsi:nil="true"/>
    <lcf76f155ced4ddcb4097134ff3c332f xmlns="602271bb-13f1-4c89-a7d0-8397535f4045">
      <Terms xmlns="http://schemas.microsoft.com/office/infopath/2007/PartnerControls"/>
    </lcf76f155ced4ddcb4097134ff3c332f>
    <_x006c_iy0 xmlns="602271bb-13f1-4c89-a7d0-8397535f4045" xsi:nil="true"/>
    <TaxCatchAll xmlns="78afee00-1e44-49db-92c4-e93b74c7b635" xsi:nil="true"/>
  </documentManagement>
</p:properties>
</file>

<file path=customXml/itemProps1.xml><?xml version="1.0" encoding="utf-8"?>
<ds:datastoreItem xmlns:ds="http://schemas.openxmlformats.org/officeDocument/2006/customXml" ds:itemID="{33233454-1CC9-4ED5-9B98-8503533D73F2}">
  <ds:schemaRefs>
    <ds:schemaRef ds:uri="602271bb-13f1-4c89-a7d0-8397535f4045"/>
    <ds:schemaRef ds:uri="78afee00-1e44-49db-92c4-e93b74c7b6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04ADA2-C6A1-4B28-B1DC-24699074EAD4}">
  <ds:schemaRefs>
    <ds:schemaRef ds:uri="http://schemas.microsoft.com/sharepoint/v3/contenttype/forms"/>
  </ds:schemaRefs>
</ds:datastoreItem>
</file>

<file path=customXml/itemProps3.xml><?xml version="1.0" encoding="utf-8"?>
<ds:datastoreItem xmlns:ds="http://schemas.openxmlformats.org/officeDocument/2006/customXml" ds:itemID="{2EB8B3CA-9A37-42B8-8E2E-2C06D6F9F5EB}">
  <ds:schemaRefs>
    <ds:schemaRef ds:uri="602271bb-13f1-4c89-a7d0-8397535f4045"/>
    <ds:schemaRef ds:uri="78afee00-1e44-49db-92c4-e93b74c7b6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Webex PPT Template_07.12.2021_Dark(1)</Template>
  <TotalTime>495</TotalTime>
  <Words>1565</Words>
  <Application>Microsoft Office PowerPoint</Application>
  <PresentationFormat>Widescreen</PresentationFormat>
  <Paragraphs>214</Paragraphs>
  <Slides>21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CiscoSansTT Medium</vt:lpstr>
      <vt:lpstr>CiscoSansTT</vt:lpstr>
      <vt:lpstr>Arial</vt:lpstr>
      <vt:lpstr>CiscoSansTT Light</vt:lpstr>
      <vt:lpstr>2_Webex Dark Template</vt:lpstr>
      <vt:lpstr>Digital to Voice Escalations and Transfers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notes to store in customers journey</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Webex Master PowerPoint</dc:title>
  <dc:subject>Webex Dark Template</dc:subject>
  <dc:creator>Courtenay Godshall (cgodshal)</dc:creator>
  <cp:keywords>Webex Dark Template</cp:keywords>
  <dc:description/>
  <cp:lastModifiedBy>Barry McLellan (bmclella)</cp:lastModifiedBy>
  <cp:revision>2</cp:revision>
  <dcterms:created xsi:type="dcterms:W3CDTF">2021-08-27T15:43:20Z</dcterms:created>
  <dcterms:modified xsi:type="dcterms:W3CDTF">2023-04-11T18:14:15Z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0x0101005AFC7BFF4F354E4A90EDF4B5AF0FC140</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MediaServiceImageTags">
    <vt:lpwstr/>
  </property>
</Properties>
</file>